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1"/>
  </p:notesMasterIdLst>
  <p:handoutMasterIdLst>
    <p:handoutMasterId r:id="rId12"/>
  </p:handoutMasterIdLst>
  <p:sldIdLst>
    <p:sldId id="286" r:id="rId5"/>
    <p:sldId id="270" r:id="rId6"/>
    <p:sldId id="293" r:id="rId7"/>
    <p:sldId id="294" r:id="rId8"/>
    <p:sldId id="295" r:id="rId9"/>
    <p:sldId id="29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userDrawn="1">
          <p15:clr>
            <a:srgbClr val="A4A3A4"/>
          </p15:clr>
        </p15:guide>
        <p15:guide id="13" orient="horz" pos="216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5C5C"/>
    <a:srgbClr val="404040"/>
    <a:srgbClr val="F6EDEA"/>
    <a:srgbClr val="79003E"/>
    <a:srgbClr val="0090A2"/>
  </p:clrMru>
  <p:extLst>
    <p:ext uri="{E76CE94A-603C-4142-B9EB-6D1370010A27}">
      <p14:discardImageEditData xmlns:p14="http://schemas.microsoft.com/office/powerpoint/2010/main" val="1"/>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713A58-3437-4188-B886-34138446DD44}" v="103" dt="2021-09-17T00:21:04.6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28" autoAdjust="0"/>
    <p:restoredTop sz="85112" autoAdjust="0"/>
  </p:normalViewPr>
  <p:slideViewPr>
    <p:cSldViewPr snapToGrid="0">
      <p:cViewPr varScale="1">
        <p:scale>
          <a:sx n="104" d="100"/>
          <a:sy n="104" d="100"/>
        </p:scale>
        <p:origin x="872" y="208"/>
      </p:cViewPr>
      <p:guideLst>
        <p:guide pos="3840"/>
        <p:guide orient="horz" pos="2160"/>
      </p:guideLst>
    </p:cSldViewPr>
  </p:slideViewPr>
  <p:notesTextViewPr>
    <p:cViewPr>
      <p:scale>
        <a:sx n="1" d="1"/>
        <a:sy n="1" d="1"/>
      </p:scale>
      <p:origin x="0" y="0"/>
    </p:cViewPr>
  </p:notesTextViewPr>
  <p:notesViewPr>
    <p:cSldViewPr snapToGrid="0">
      <p:cViewPr varScale="1">
        <p:scale>
          <a:sx n="68" d="100"/>
          <a:sy n="68" d="100"/>
        </p:scale>
        <p:origin x="328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GEL RADCLIFFE" userId="df113f08c9bf9ce4" providerId="LiveId" clId="{1D713A58-3437-4188-B886-34138446DD44}"/>
    <pc:docChg chg="undo custSel addSld delSld modSld sldOrd">
      <pc:chgData name="ANGEL RADCLIFFE" userId="df113f08c9bf9ce4" providerId="LiveId" clId="{1D713A58-3437-4188-B886-34138446DD44}" dt="2021-09-17T00:28:16.186" v="2400" actId="33524"/>
      <pc:docMkLst>
        <pc:docMk/>
      </pc:docMkLst>
      <pc:sldChg chg="del">
        <pc:chgData name="ANGEL RADCLIFFE" userId="df113f08c9bf9ce4" providerId="LiveId" clId="{1D713A58-3437-4188-B886-34138446DD44}" dt="2021-09-17T00:01:55.231" v="433" actId="47"/>
        <pc:sldMkLst>
          <pc:docMk/>
          <pc:sldMk cId="1065904074" sldId="268"/>
        </pc:sldMkLst>
      </pc:sldChg>
      <pc:sldChg chg="addSp delSp modSp mod ord setBg modNotesTx">
        <pc:chgData name="ANGEL RADCLIFFE" userId="df113f08c9bf9ce4" providerId="LiveId" clId="{1D713A58-3437-4188-B886-34138446DD44}" dt="2021-09-17T00:21:08.872" v="1365" actId="5793"/>
        <pc:sldMkLst>
          <pc:docMk/>
          <pc:sldMk cId="3366032599" sldId="270"/>
        </pc:sldMkLst>
        <pc:spChg chg="add del mod">
          <ac:chgData name="ANGEL RADCLIFFE" userId="df113f08c9bf9ce4" providerId="LiveId" clId="{1D713A58-3437-4188-B886-34138446DD44}" dt="2021-09-16T23:36:58.524" v="100" actId="478"/>
          <ac:spMkLst>
            <pc:docMk/>
            <pc:sldMk cId="3366032599" sldId="270"/>
            <ac:spMk id="4" creationId="{8CF6EA97-139E-4E07-A239-AA40FBF32808}"/>
          </ac:spMkLst>
        </pc:spChg>
        <pc:spChg chg="mod">
          <ac:chgData name="ANGEL RADCLIFFE" userId="df113f08c9bf9ce4" providerId="LiveId" clId="{1D713A58-3437-4188-B886-34138446DD44}" dt="2021-09-17T00:17:49.453" v="857" actId="207"/>
          <ac:spMkLst>
            <pc:docMk/>
            <pc:sldMk cId="3366032599" sldId="270"/>
            <ac:spMk id="5" creationId="{4662C703-17D7-41E1-94DD-C6AAE6EAAD83}"/>
          </ac:spMkLst>
        </pc:spChg>
        <pc:spChg chg="mod">
          <ac:chgData name="ANGEL RADCLIFFE" userId="df113f08c9bf9ce4" providerId="LiveId" clId="{1D713A58-3437-4188-B886-34138446DD44}" dt="2021-09-16T23:39:25.973" v="127" actId="20577"/>
          <ac:spMkLst>
            <pc:docMk/>
            <pc:sldMk cId="3366032599" sldId="270"/>
            <ac:spMk id="6" creationId="{6BDEDF39-62EC-40AF-98F4-06A79F1F80F1}"/>
          </ac:spMkLst>
        </pc:spChg>
        <pc:spChg chg="mod">
          <ac:chgData name="ANGEL RADCLIFFE" userId="df113f08c9bf9ce4" providerId="LiveId" clId="{1D713A58-3437-4188-B886-34138446DD44}" dt="2021-09-16T23:40:37.479" v="175" actId="20577"/>
          <ac:spMkLst>
            <pc:docMk/>
            <pc:sldMk cId="3366032599" sldId="270"/>
            <ac:spMk id="7" creationId="{23DC0E4E-6822-467C-96E3-77C667B41D2B}"/>
          </ac:spMkLst>
        </pc:spChg>
        <pc:spChg chg="mod">
          <ac:chgData name="ANGEL RADCLIFFE" userId="df113f08c9bf9ce4" providerId="LiveId" clId="{1D713A58-3437-4188-B886-34138446DD44}" dt="2021-09-16T23:41:08.080" v="194"/>
          <ac:spMkLst>
            <pc:docMk/>
            <pc:sldMk cId="3366032599" sldId="270"/>
            <ac:spMk id="9" creationId="{2AF9D9A5-149E-4118-AAE3-8EF91B9C5B7D}"/>
          </ac:spMkLst>
        </pc:spChg>
        <pc:spChg chg="mod">
          <ac:chgData name="ANGEL RADCLIFFE" userId="df113f08c9bf9ce4" providerId="LiveId" clId="{1D713A58-3437-4188-B886-34138446DD44}" dt="2021-09-16T23:41:10.659" v="195"/>
          <ac:spMkLst>
            <pc:docMk/>
            <pc:sldMk cId="3366032599" sldId="270"/>
            <ac:spMk id="10" creationId="{2D8AA6DB-EBDB-4269-B4E5-AD059714C629}"/>
          </ac:spMkLst>
        </pc:spChg>
        <pc:spChg chg="mod">
          <ac:chgData name="ANGEL RADCLIFFE" userId="df113f08c9bf9ce4" providerId="LiveId" clId="{1D713A58-3437-4188-B886-34138446DD44}" dt="2021-09-16T23:41:20.950" v="198"/>
          <ac:spMkLst>
            <pc:docMk/>
            <pc:sldMk cId="3366032599" sldId="270"/>
            <ac:spMk id="11" creationId="{DBCC020E-50A1-4B26-95EE-F180516D8BD8}"/>
          </ac:spMkLst>
        </pc:spChg>
        <pc:spChg chg="mod">
          <ac:chgData name="ANGEL RADCLIFFE" userId="df113f08c9bf9ce4" providerId="LiveId" clId="{1D713A58-3437-4188-B886-34138446DD44}" dt="2021-09-16T23:41:15.897" v="197"/>
          <ac:spMkLst>
            <pc:docMk/>
            <pc:sldMk cId="3366032599" sldId="270"/>
            <ac:spMk id="12" creationId="{72176240-9D71-46A9-959A-FFCF84DC04A3}"/>
          </ac:spMkLst>
        </pc:spChg>
        <pc:spChg chg="mod">
          <ac:chgData name="ANGEL RADCLIFFE" userId="df113f08c9bf9ce4" providerId="LiveId" clId="{1D713A58-3437-4188-B886-34138446DD44}" dt="2021-09-16T23:41:13.287" v="196"/>
          <ac:spMkLst>
            <pc:docMk/>
            <pc:sldMk cId="3366032599" sldId="270"/>
            <ac:spMk id="13" creationId="{77C0FED8-C734-4A93-8023-C7053E036A1E}"/>
          </ac:spMkLst>
        </pc:spChg>
        <pc:spChg chg="del">
          <ac:chgData name="ANGEL RADCLIFFE" userId="df113f08c9bf9ce4" providerId="LiveId" clId="{1D713A58-3437-4188-B886-34138446DD44}" dt="2021-09-16T23:36:51.718" v="97" actId="478"/>
          <ac:spMkLst>
            <pc:docMk/>
            <pc:sldMk cId="3366032599" sldId="270"/>
            <ac:spMk id="22" creationId="{2D225086-68BE-4168-8F17-9443ADD89675}"/>
          </ac:spMkLst>
        </pc:spChg>
        <pc:spChg chg="mod">
          <ac:chgData name="ANGEL RADCLIFFE" userId="df113f08c9bf9ce4" providerId="LiveId" clId="{1D713A58-3437-4188-B886-34138446DD44}" dt="2021-09-16T23:37:09.080" v="102" actId="208"/>
          <ac:spMkLst>
            <pc:docMk/>
            <pc:sldMk cId="3366032599" sldId="270"/>
            <ac:spMk id="24" creationId="{73ED10AC-D04B-401B-A6A1-6069912D1664}"/>
          </ac:spMkLst>
        </pc:spChg>
        <pc:picChg chg="del">
          <ac:chgData name="ANGEL RADCLIFFE" userId="df113f08c9bf9ce4" providerId="LiveId" clId="{1D713A58-3437-4188-B886-34138446DD44}" dt="2021-09-16T23:36:52.421" v="98" actId="478"/>
          <ac:picMkLst>
            <pc:docMk/>
            <pc:sldMk cId="3366032599" sldId="270"/>
            <ac:picMk id="21" creationId="{42EF1974-141C-494C-A63E-216742273C6F}"/>
          </ac:picMkLst>
        </pc:picChg>
        <pc:picChg chg="mod">
          <ac:chgData name="ANGEL RADCLIFFE" userId="df113f08c9bf9ce4" providerId="LiveId" clId="{1D713A58-3437-4188-B886-34138446DD44}" dt="2021-09-16T23:38:59.306" v="113" actId="207"/>
          <ac:picMkLst>
            <pc:docMk/>
            <pc:sldMk cId="3366032599" sldId="270"/>
            <ac:picMk id="32" creationId="{6054A700-8461-40AD-8429-6C9F6EEEEC4C}"/>
          </ac:picMkLst>
        </pc:picChg>
        <pc:picChg chg="mod">
          <ac:chgData name="ANGEL RADCLIFFE" userId="df113f08c9bf9ce4" providerId="LiveId" clId="{1D713A58-3437-4188-B886-34138446DD44}" dt="2021-09-16T23:38:59.306" v="113" actId="207"/>
          <ac:picMkLst>
            <pc:docMk/>
            <pc:sldMk cId="3366032599" sldId="270"/>
            <ac:picMk id="34" creationId="{EA6876F1-58FD-4237-BE75-C15655445FE1}"/>
          </ac:picMkLst>
        </pc:picChg>
        <pc:picChg chg="mod">
          <ac:chgData name="ANGEL RADCLIFFE" userId="df113f08c9bf9ce4" providerId="LiveId" clId="{1D713A58-3437-4188-B886-34138446DD44}" dt="2021-09-16T23:38:59.306" v="113" actId="207"/>
          <ac:picMkLst>
            <pc:docMk/>
            <pc:sldMk cId="3366032599" sldId="270"/>
            <ac:picMk id="36" creationId="{1A9D8BC9-CF04-4A6C-89E6-E6A18D7419F0}"/>
          </ac:picMkLst>
        </pc:picChg>
        <pc:picChg chg="mod">
          <ac:chgData name="ANGEL RADCLIFFE" userId="df113f08c9bf9ce4" providerId="LiveId" clId="{1D713A58-3437-4188-B886-34138446DD44}" dt="2021-09-16T23:38:59.306" v="113" actId="207"/>
          <ac:picMkLst>
            <pc:docMk/>
            <pc:sldMk cId="3366032599" sldId="270"/>
            <ac:picMk id="38" creationId="{D15B4FC9-0788-4E4C-9F5A-FCFAF69E7E7F}"/>
          </ac:picMkLst>
        </pc:picChg>
        <pc:picChg chg="mod">
          <ac:chgData name="ANGEL RADCLIFFE" userId="df113f08c9bf9ce4" providerId="LiveId" clId="{1D713A58-3437-4188-B886-34138446DD44}" dt="2021-09-16T23:38:59.306" v="113" actId="207"/>
          <ac:picMkLst>
            <pc:docMk/>
            <pc:sldMk cId="3366032599" sldId="270"/>
            <ac:picMk id="40" creationId="{250F553C-3E38-47E0-8A58-2967D756991D}"/>
          </ac:picMkLst>
        </pc:picChg>
        <pc:picChg chg="mod">
          <ac:chgData name="ANGEL RADCLIFFE" userId="df113f08c9bf9ce4" providerId="LiveId" clId="{1D713A58-3437-4188-B886-34138446DD44}" dt="2021-09-16T23:38:59.306" v="113" actId="207"/>
          <ac:picMkLst>
            <pc:docMk/>
            <pc:sldMk cId="3366032599" sldId="270"/>
            <ac:picMk id="42" creationId="{C9B2F2DF-F5C3-47DD-B3B0-43E328A2AAAB}"/>
          </ac:picMkLst>
        </pc:picChg>
      </pc:sldChg>
      <pc:sldChg chg="del">
        <pc:chgData name="ANGEL RADCLIFFE" userId="df113f08c9bf9ce4" providerId="LiveId" clId="{1D713A58-3437-4188-B886-34138446DD44}" dt="2021-09-17T00:01:41.010" v="430" actId="47"/>
        <pc:sldMkLst>
          <pc:docMk/>
          <pc:sldMk cId="3013812118" sldId="271"/>
        </pc:sldMkLst>
      </pc:sldChg>
      <pc:sldChg chg="del">
        <pc:chgData name="ANGEL RADCLIFFE" userId="df113f08c9bf9ce4" providerId="LiveId" clId="{1D713A58-3437-4188-B886-34138446DD44}" dt="2021-09-17T00:18:11.851" v="863" actId="47"/>
        <pc:sldMkLst>
          <pc:docMk/>
          <pc:sldMk cId="3327019842" sldId="273"/>
        </pc:sldMkLst>
      </pc:sldChg>
      <pc:sldChg chg="addSp delSp modSp mod modNotesTx">
        <pc:chgData name="ANGEL RADCLIFFE" userId="df113f08c9bf9ce4" providerId="LiveId" clId="{1D713A58-3437-4188-B886-34138446DD44}" dt="2021-09-17T00:20:13.549" v="1197" actId="5793"/>
        <pc:sldMkLst>
          <pc:docMk/>
          <pc:sldMk cId="1793949734" sldId="286"/>
        </pc:sldMkLst>
        <pc:spChg chg="add mod">
          <ac:chgData name="ANGEL RADCLIFFE" userId="df113f08c9bf9ce4" providerId="LiveId" clId="{1D713A58-3437-4188-B886-34138446DD44}" dt="2021-09-16T23:43:06.243" v="275" actId="1076"/>
          <ac:spMkLst>
            <pc:docMk/>
            <pc:sldMk cId="1793949734" sldId="286"/>
            <ac:spMk id="11" creationId="{B4A3A0AC-B7BD-4B9C-B91D-24F7C19A0EF2}"/>
          </ac:spMkLst>
        </pc:spChg>
        <pc:spChg chg="mod">
          <ac:chgData name="ANGEL RADCLIFFE" userId="df113f08c9bf9ce4" providerId="LiveId" clId="{1D713A58-3437-4188-B886-34138446DD44}" dt="2021-09-17T00:17:41.991" v="856" actId="207"/>
          <ac:spMkLst>
            <pc:docMk/>
            <pc:sldMk cId="1793949734" sldId="286"/>
            <ac:spMk id="18" creationId="{9D2494C4-7763-4E65-8B2E-6873B9FB19DC}"/>
          </ac:spMkLst>
        </pc:spChg>
        <pc:graphicFrameChg chg="add del mod">
          <ac:chgData name="ANGEL RADCLIFFE" userId="df113f08c9bf9ce4" providerId="LiveId" clId="{1D713A58-3437-4188-B886-34138446DD44}" dt="2021-09-17T00:05:40.904" v="492" actId="478"/>
          <ac:graphicFrameMkLst>
            <pc:docMk/>
            <pc:sldMk cId="1793949734" sldId="286"/>
            <ac:graphicFrameMk id="14" creationId="{6AED4046-1575-498D-9AAA-0E6FE4BE4AB3}"/>
          </ac:graphicFrameMkLst>
        </pc:graphicFrameChg>
        <pc:graphicFrameChg chg="add mod">
          <ac:chgData name="ANGEL RADCLIFFE" userId="df113f08c9bf9ce4" providerId="LiveId" clId="{1D713A58-3437-4188-B886-34138446DD44}" dt="2021-09-17T00:08:34.514" v="537" actId="207"/>
          <ac:graphicFrameMkLst>
            <pc:docMk/>
            <pc:sldMk cId="1793949734" sldId="286"/>
            <ac:graphicFrameMk id="17" creationId="{4A57BDE4-AD60-40E4-8F6C-CB7DA755A83F}"/>
          </ac:graphicFrameMkLst>
        </pc:graphicFrameChg>
      </pc:sldChg>
      <pc:sldChg chg="modSp del mod">
        <pc:chgData name="ANGEL RADCLIFFE" userId="df113f08c9bf9ce4" providerId="LiveId" clId="{1D713A58-3437-4188-B886-34138446DD44}" dt="2021-09-17T00:03:13.225" v="442" actId="47"/>
        <pc:sldMkLst>
          <pc:docMk/>
          <pc:sldMk cId="1662811017" sldId="287"/>
        </pc:sldMkLst>
        <pc:graphicFrameChg chg="mod">
          <ac:chgData name="ANGEL RADCLIFFE" userId="df113f08c9bf9ce4" providerId="LiveId" clId="{1D713A58-3437-4188-B886-34138446DD44}" dt="2021-09-17T00:02:32.321" v="434"/>
          <ac:graphicFrameMkLst>
            <pc:docMk/>
            <pc:sldMk cId="1662811017" sldId="287"/>
            <ac:graphicFrameMk id="10" creationId="{4AF4332F-83BC-4DC5-9516-227508BC570F}"/>
          </ac:graphicFrameMkLst>
        </pc:graphicFrameChg>
      </pc:sldChg>
      <pc:sldChg chg="delSp del mod">
        <pc:chgData name="ANGEL RADCLIFFE" userId="df113f08c9bf9ce4" providerId="LiveId" clId="{1D713A58-3437-4188-B886-34138446DD44}" dt="2021-09-17T00:01:47.464" v="432" actId="47"/>
        <pc:sldMkLst>
          <pc:docMk/>
          <pc:sldMk cId="1486951216" sldId="288"/>
        </pc:sldMkLst>
        <pc:picChg chg="del">
          <ac:chgData name="ANGEL RADCLIFFE" userId="df113f08c9bf9ce4" providerId="LiveId" clId="{1D713A58-3437-4188-B886-34138446DD44}" dt="2021-09-16T23:36:20.949" v="94" actId="478"/>
          <ac:picMkLst>
            <pc:docMk/>
            <pc:sldMk cId="1486951216" sldId="288"/>
            <ac:picMk id="4" creationId="{BD5BAEF8-04EE-4148-AB9D-25427A926896}"/>
          </ac:picMkLst>
        </pc:picChg>
      </pc:sldChg>
      <pc:sldChg chg="del">
        <pc:chgData name="ANGEL RADCLIFFE" userId="df113f08c9bf9ce4" providerId="LiveId" clId="{1D713A58-3437-4188-B886-34138446DD44}" dt="2021-09-16T23:43:10.620" v="276" actId="47"/>
        <pc:sldMkLst>
          <pc:docMk/>
          <pc:sldMk cId="1093556016" sldId="289"/>
        </pc:sldMkLst>
      </pc:sldChg>
      <pc:sldChg chg="modSp del mod">
        <pc:chgData name="ANGEL RADCLIFFE" userId="df113f08c9bf9ce4" providerId="LiveId" clId="{1D713A58-3437-4188-B886-34138446DD44}" dt="2021-09-17T00:01:36.774" v="429" actId="47"/>
        <pc:sldMkLst>
          <pc:docMk/>
          <pc:sldMk cId="339509426" sldId="290"/>
        </pc:sldMkLst>
        <pc:graphicFrameChg chg="modGraphic">
          <ac:chgData name="ANGEL RADCLIFFE" userId="df113f08c9bf9ce4" providerId="LiveId" clId="{1D713A58-3437-4188-B886-34138446DD44}" dt="2021-09-16T23:35:49.279" v="93" actId="20577"/>
          <ac:graphicFrameMkLst>
            <pc:docMk/>
            <pc:sldMk cId="339509426" sldId="290"/>
            <ac:graphicFrameMk id="4" creationId="{E90E34E9-7D18-4CB9-B198-BB2D0AC695E4}"/>
          </ac:graphicFrameMkLst>
        </pc:graphicFrameChg>
      </pc:sldChg>
      <pc:sldChg chg="del ord">
        <pc:chgData name="ANGEL RADCLIFFE" userId="df113f08c9bf9ce4" providerId="LiveId" clId="{1D713A58-3437-4188-B886-34138446DD44}" dt="2021-09-17T00:01:45.427" v="431" actId="47"/>
        <pc:sldMkLst>
          <pc:docMk/>
          <pc:sldMk cId="2212090630" sldId="291"/>
        </pc:sldMkLst>
      </pc:sldChg>
      <pc:sldChg chg="delSp modSp mod ord setBg modNotesTx">
        <pc:chgData name="ANGEL RADCLIFFE" userId="df113f08c9bf9ce4" providerId="LiveId" clId="{1D713A58-3437-4188-B886-34138446DD44}" dt="2021-09-17T00:28:16.186" v="2400" actId="33524"/>
        <pc:sldMkLst>
          <pc:docMk/>
          <pc:sldMk cId="2165367801" sldId="292"/>
        </pc:sldMkLst>
        <pc:spChg chg="mod">
          <ac:chgData name="ANGEL RADCLIFFE" userId="df113f08c9bf9ce4" providerId="LiveId" clId="{1D713A58-3437-4188-B886-34138446DD44}" dt="2021-09-16T23:33:53.654" v="23" actId="207"/>
          <ac:spMkLst>
            <pc:docMk/>
            <pc:sldMk cId="2165367801" sldId="292"/>
            <ac:spMk id="2" creationId="{04D00B79-44BB-4D5F-B51D-2270A854D77A}"/>
          </ac:spMkLst>
        </pc:spChg>
        <pc:spChg chg="mod">
          <ac:chgData name="ANGEL RADCLIFFE" userId="df113f08c9bf9ce4" providerId="LiveId" clId="{1D713A58-3437-4188-B886-34138446DD44}" dt="2021-09-17T00:18:09.863" v="862" actId="207"/>
          <ac:spMkLst>
            <pc:docMk/>
            <pc:sldMk cId="2165367801" sldId="292"/>
            <ac:spMk id="3" creationId="{F9744964-0932-4A0E-9394-D210CCB076CD}"/>
          </ac:spMkLst>
        </pc:spChg>
        <pc:spChg chg="del mod">
          <ac:chgData name="ANGEL RADCLIFFE" userId="df113f08c9bf9ce4" providerId="LiveId" clId="{1D713A58-3437-4188-B886-34138446DD44}" dt="2021-09-16T23:33:33.951" v="20" actId="478"/>
          <ac:spMkLst>
            <pc:docMk/>
            <pc:sldMk cId="2165367801" sldId="292"/>
            <ac:spMk id="8" creationId="{A277388B-76FD-44C4-B506-F8A157E57C65}"/>
          </ac:spMkLst>
        </pc:spChg>
        <pc:spChg chg="del">
          <ac:chgData name="ANGEL RADCLIFFE" userId="df113f08c9bf9ce4" providerId="LiveId" clId="{1D713A58-3437-4188-B886-34138446DD44}" dt="2021-09-16T23:34:13.337" v="25" actId="478"/>
          <ac:spMkLst>
            <pc:docMk/>
            <pc:sldMk cId="2165367801" sldId="292"/>
            <ac:spMk id="10" creationId="{C81554E6-FFC7-4D10-8E15-D72915B89452}"/>
          </ac:spMkLst>
        </pc:spChg>
        <pc:spChg chg="mod">
          <ac:chgData name="ANGEL RADCLIFFE" userId="df113f08c9bf9ce4" providerId="LiveId" clId="{1D713A58-3437-4188-B886-34138446DD44}" dt="2021-09-16T23:34:05.622" v="24" actId="208"/>
          <ac:spMkLst>
            <pc:docMk/>
            <pc:sldMk cId="2165367801" sldId="292"/>
            <ac:spMk id="11" creationId="{B07BA1F9-2C19-4C07-B29B-18B9FBCC4755}"/>
          </ac:spMkLst>
        </pc:spChg>
        <pc:graphicFrameChg chg="mod modGraphic">
          <ac:chgData name="ANGEL RADCLIFFE" userId="df113f08c9bf9ce4" providerId="LiveId" clId="{1D713A58-3437-4188-B886-34138446DD44}" dt="2021-09-16T23:35:05.622" v="83"/>
          <ac:graphicFrameMkLst>
            <pc:docMk/>
            <pc:sldMk cId="2165367801" sldId="292"/>
            <ac:graphicFrameMk id="13" creationId="{1D6AB21B-0AB3-44DD-AD8E-D2EDD77DEA42}"/>
          </ac:graphicFrameMkLst>
        </pc:graphicFrameChg>
        <pc:picChg chg="del mod">
          <ac:chgData name="ANGEL RADCLIFFE" userId="df113f08c9bf9ce4" providerId="LiveId" clId="{1D713A58-3437-4188-B886-34138446DD44}" dt="2021-09-16T23:33:34.539" v="21" actId="478"/>
          <ac:picMkLst>
            <pc:docMk/>
            <pc:sldMk cId="2165367801" sldId="292"/>
            <ac:picMk id="7" creationId="{7D87B918-371C-4B31-9C7A-1D9A08C8A3BB}"/>
          </ac:picMkLst>
        </pc:picChg>
      </pc:sldChg>
      <pc:sldChg chg="modSp mod modNotesTx">
        <pc:chgData name="ANGEL RADCLIFFE" userId="df113f08c9bf9ce4" providerId="LiveId" clId="{1D713A58-3437-4188-B886-34138446DD44}" dt="2021-09-17T00:22:19.312" v="1507" actId="20577"/>
        <pc:sldMkLst>
          <pc:docMk/>
          <pc:sldMk cId="2084084674" sldId="293"/>
        </pc:sldMkLst>
        <pc:spChg chg="mod">
          <ac:chgData name="ANGEL RADCLIFFE" userId="df113f08c9bf9ce4" providerId="LiveId" clId="{1D713A58-3437-4188-B886-34138446DD44}" dt="2021-09-17T00:22:06.214" v="1469" actId="207"/>
          <ac:spMkLst>
            <pc:docMk/>
            <pc:sldMk cId="2084084674" sldId="293"/>
            <ac:spMk id="6" creationId="{456B1CB0-E0DA-4EAB-8AA8-DBFDEFC4823E}"/>
          </ac:spMkLst>
        </pc:spChg>
        <pc:graphicFrameChg chg="mod modGraphic">
          <ac:chgData name="ANGEL RADCLIFFE" userId="df113f08c9bf9ce4" providerId="LiveId" clId="{1D713A58-3437-4188-B886-34138446DD44}" dt="2021-09-16T23:57:07.359" v="324" actId="1076"/>
          <ac:graphicFrameMkLst>
            <pc:docMk/>
            <pc:sldMk cId="2084084674" sldId="293"/>
            <ac:graphicFrameMk id="5" creationId="{B6708E5F-3341-458F-BF02-600730F358BC}"/>
          </ac:graphicFrameMkLst>
        </pc:graphicFrameChg>
      </pc:sldChg>
      <pc:sldChg chg="addSp modSp new mod modNotesTx">
        <pc:chgData name="ANGEL RADCLIFFE" userId="df113f08c9bf9ce4" providerId="LiveId" clId="{1D713A58-3437-4188-B886-34138446DD44}" dt="2021-09-17T00:24:32.419" v="1918" actId="20577"/>
        <pc:sldMkLst>
          <pc:docMk/>
          <pc:sldMk cId="3879717225" sldId="294"/>
        </pc:sldMkLst>
        <pc:spChg chg="mod">
          <ac:chgData name="ANGEL RADCLIFFE" userId="df113f08c9bf9ce4" providerId="LiveId" clId="{1D713A58-3437-4188-B886-34138446DD44}" dt="2021-09-17T00:15:25.739" v="595" actId="120"/>
          <ac:spMkLst>
            <pc:docMk/>
            <pc:sldMk cId="3879717225" sldId="294"/>
            <ac:spMk id="2" creationId="{525DC1E0-2683-4B15-835D-F4B6445EF1BB}"/>
          </ac:spMkLst>
        </pc:spChg>
        <pc:spChg chg="mod">
          <ac:chgData name="ANGEL RADCLIFFE" userId="df113f08c9bf9ce4" providerId="LiveId" clId="{1D713A58-3437-4188-B886-34138446DD44}" dt="2021-09-17T00:17:57.910" v="859" actId="207"/>
          <ac:spMkLst>
            <pc:docMk/>
            <pc:sldMk cId="3879717225" sldId="294"/>
            <ac:spMk id="6" creationId="{A447D9FF-E16B-490A-A287-2184827E840E}"/>
          </ac:spMkLst>
        </pc:spChg>
        <pc:graphicFrameChg chg="add mod modGraphic">
          <ac:chgData name="ANGEL RADCLIFFE" userId="df113f08c9bf9ce4" providerId="LiveId" clId="{1D713A58-3437-4188-B886-34138446DD44}" dt="2021-09-17T00:00:31.750" v="422" actId="1076"/>
          <ac:graphicFrameMkLst>
            <pc:docMk/>
            <pc:sldMk cId="3879717225" sldId="294"/>
            <ac:graphicFrameMk id="4" creationId="{1D20CA17-9B5B-4563-8E79-80BF6E19BBED}"/>
          </ac:graphicFrameMkLst>
        </pc:graphicFrameChg>
        <pc:graphicFrameChg chg="add mod modGraphic">
          <ac:chgData name="ANGEL RADCLIFFE" userId="df113f08c9bf9ce4" providerId="LiveId" clId="{1D713A58-3437-4188-B886-34138446DD44}" dt="2021-09-17T00:00:36.088" v="424" actId="1076"/>
          <ac:graphicFrameMkLst>
            <pc:docMk/>
            <pc:sldMk cId="3879717225" sldId="294"/>
            <ac:graphicFrameMk id="5" creationId="{B1C3F8E1-E056-4991-8BA3-1C1AB270DC4A}"/>
          </ac:graphicFrameMkLst>
        </pc:graphicFrameChg>
      </pc:sldChg>
      <pc:sldChg chg="addSp modSp new mod modNotesTx">
        <pc:chgData name="ANGEL RADCLIFFE" userId="df113f08c9bf9ce4" providerId="LiveId" clId="{1D713A58-3437-4188-B886-34138446DD44}" dt="2021-09-17T00:26:39.065" v="2146" actId="20577"/>
        <pc:sldMkLst>
          <pc:docMk/>
          <pc:sldMk cId="3711216492" sldId="295"/>
        </pc:sldMkLst>
        <pc:spChg chg="mod">
          <ac:chgData name="ANGEL RADCLIFFE" userId="df113f08c9bf9ce4" providerId="LiveId" clId="{1D713A58-3437-4188-B886-34138446DD44}" dt="2021-09-17T00:15:21.891" v="594" actId="120"/>
          <ac:spMkLst>
            <pc:docMk/>
            <pc:sldMk cId="3711216492" sldId="295"/>
            <ac:spMk id="2" creationId="{B993ADD9-5618-4349-9D4C-1B57A698A3CD}"/>
          </ac:spMkLst>
        </pc:spChg>
        <pc:spChg chg="mod">
          <ac:chgData name="ANGEL RADCLIFFE" userId="df113f08c9bf9ce4" providerId="LiveId" clId="{1D713A58-3437-4188-B886-34138446DD44}" dt="2021-09-17T00:18:05.008" v="861" actId="207"/>
          <ac:spMkLst>
            <pc:docMk/>
            <pc:sldMk cId="3711216492" sldId="295"/>
            <ac:spMk id="5" creationId="{8A78F241-AFD8-4E52-BB6E-9F98240D6915}"/>
          </ac:spMkLst>
        </pc:spChg>
        <pc:graphicFrameChg chg="add mod modGraphic">
          <ac:chgData name="ANGEL RADCLIFFE" userId="df113f08c9bf9ce4" providerId="LiveId" clId="{1D713A58-3437-4188-B886-34138446DD44}" dt="2021-09-17T00:17:02.638" v="855" actId="14100"/>
          <ac:graphicFrameMkLst>
            <pc:docMk/>
            <pc:sldMk cId="3711216492" sldId="295"/>
            <ac:graphicFrameMk id="4" creationId="{A2C584DB-3FAA-43CB-8772-CB3791026499}"/>
          </ac:graphicFrameMkLst>
        </pc:graphicFrameChg>
      </pc:sldChg>
      <pc:sldMasterChg chg="delSldLayout">
        <pc:chgData name="ANGEL RADCLIFFE" userId="df113f08c9bf9ce4" providerId="LiveId" clId="{1D713A58-3437-4188-B886-34138446DD44}" dt="2021-09-17T00:18:11.851" v="863" actId="47"/>
        <pc:sldMasterMkLst>
          <pc:docMk/>
          <pc:sldMasterMk cId="3664101507" sldId="2147483648"/>
        </pc:sldMasterMkLst>
        <pc:sldLayoutChg chg="del">
          <pc:chgData name="ANGEL RADCLIFFE" userId="df113f08c9bf9ce4" providerId="LiveId" clId="{1D713A58-3437-4188-B886-34138446DD44}" dt="2021-09-17T00:01:45.427" v="431" actId="47"/>
          <pc:sldLayoutMkLst>
            <pc:docMk/>
            <pc:sldMasterMk cId="3664101507" sldId="2147483648"/>
            <pc:sldLayoutMk cId="2989795084" sldId="2147483658"/>
          </pc:sldLayoutMkLst>
        </pc:sldLayoutChg>
        <pc:sldLayoutChg chg="del">
          <pc:chgData name="ANGEL RADCLIFFE" userId="df113f08c9bf9ce4" providerId="LiveId" clId="{1D713A58-3437-4188-B886-34138446DD44}" dt="2021-09-17T00:18:11.851" v="863" actId="47"/>
          <pc:sldLayoutMkLst>
            <pc:docMk/>
            <pc:sldMasterMk cId="3664101507" sldId="2147483648"/>
            <pc:sldLayoutMk cId="2775339003" sldId="2147483660"/>
          </pc:sldLayoutMkLst>
        </pc:sldLayoutChg>
        <pc:sldLayoutChg chg="del">
          <pc:chgData name="ANGEL RADCLIFFE" userId="df113f08c9bf9ce4" providerId="LiveId" clId="{1D713A58-3437-4188-B886-34138446DD44}" dt="2021-09-17T00:01:55.231" v="433" actId="47"/>
          <pc:sldLayoutMkLst>
            <pc:docMk/>
            <pc:sldMasterMk cId="3664101507" sldId="2147483648"/>
            <pc:sldLayoutMk cId="49992371" sldId="2147483661"/>
          </pc:sldLayoutMkLst>
        </pc:sldLayoutChg>
        <pc:sldLayoutChg chg="del">
          <pc:chgData name="ANGEL RADCLIFFE" userId="df113f08c9bf9ce4" providerId="LiveId" clId="{1D713A58-3437-4188-B886-34138446DD44}" dt="2021-09-17T00:01:41.010" v="430" actId="47"/>
          <pc:sldLayoutMkLst>
            <pc:docMk/>
            <pc:sldMasterMk cId="3664101507" sldId="2147483648"/>
            <pc:sldLayoutMk cId="3294386540" sldId="2147483662"/>
          </pc:sldLayoutMkLst>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solidFill>
                  <a:schemeClr val="tx1"/>
                </a:solidFill>
                <a:latin typeface="Open Sans" panose="020B0606030504020204" pitchFamily="34" charset="0"/>
                <a:ea typeface="Open Sans" panose="020B0606030504020204" pitchFamily="34" charset="0"/>
                <a:cs typeface="Open Sans" panose="020B0606030504020204" pitchFamily="34" charset="0"/>
              </a:rPr>
              <a:t>Proposed Budget</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spPr>
            <a:solidFill>
              <a:srgbClr val="79003E"/>
            </a:solidFill>
          </c:spPr>
          <c:dPt>
            <c:idx val="0"/>
            <c:bubble3D val="0"/>
            <c:spPr>
              <a:solidFill>
                <a:srgbClr val="F6EDEA"/>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3-8707-4D06-AFB0-D71E42E59C1C}"/>
              </c:ext>
            </c:extLst>
          </c:dPt>
          <c:dPt>
            <c:idx val="1"/>
            <c:bubble3D val="0"/>
            <c:spPr>
              <a:solidFill>
                <a:schemeClr val="tx1">
                  <a:lumMod val="65000"/>
                  <a:lumOff val="35000"/>
                </a:schemeClr>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4-8707-4D06-AFB0-D71E42E59C1C}"/>
              </c:ext>
            </c:extLst>
          </c:dPt>
          <c:dPt>
            <c:idx val="2"/>
            <c:bubble3D val="0"/>
            <c:spPr>
              <a:solidFill>
                <a:schemeClr val="accent1"/>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2-8707-4D06-AFB0-D71E42E59C1C}"/>
              </c:ext>
            </c:extLst>
          </c:dPt>
          <c:dPt>
            <c:idx val="3"/>
            <c:bubble3D val="0"/>
            <c:spPr>
              <a:solidFill>
                <a:srgbClr val="79003E"/>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7-5FAD-354C-9894-104980FEB704}"/>
              </c:ext>
            </c:extLst>
          </c:dPt>
          <c:cat>
            <c:strRef>
              <c:f>Sheet1!$A$2:$A$5</c:f>
              <c:strCache>
                <c:ptCount val="4"/>
                <c:pt idx="0">
                  <c:v>1st Qtr</c:v>
                </c:pt>
                <c:pt idx="1">
                  <c:v>2nd Qtr</c:v>
                </c:pt>
                <c:pt idx="2">
                  <c:v>3rd Qtr</c:v>
                </c:pt>
                <c:pt idx="3">
                  <c:v>4th Qtr</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0-8707-4D06-AFB0-D71E42E59C1C}"/>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Reversed" id="26">
  <a:schemeClr val="accent6"/>
</cs:colorStyle>
</file>

<file path=ppt/charts/style1.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2F7A84F-E231-42BE-A9F8-B5131853C83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BCB813BC-9E49-4ABB-A3C3-CEE0885B027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8EBDBEE-1FDA-4F57-947F-5759FA6ABC55}" type="datetimeFigureOut">
              <a:rPr lang="en-US" smtClean="0"/>
              <a:t>9/27/21</a:t>
            </a:fld>
            <a:endParaRPr lang="en-US" dirty="0"/>
          </a:p>
        </p:txBody>
      </p:sp>
      <p:sp>
        <p:nvSpPr>
          <p:cNvPr id="4" name="Footer Placeholder 3">
            <a:extLst>
              <a:ext uri="{FF2B5EF4-FFF2-40B4-BE49-F238E27FC236}">
                <a16:creationId xmlns:a16="http://schemas.microsoft.com/office/drawing/2014/main" id="{47ADFF29-9BE4-4CDF-A198-BBEE303F0EB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60D4AFC6-5A97-4417-A16A-485E5801A6E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FA8C659-3DDB-48CB-A056-6A658A161B7C}" type="slidenum">
              <a:rPr lang="en-US" smtClean="0"/>
              <a:t>‹#›</a:t>
            </a:fld>
            <a:endParaRPr lang="en-US" dirty="0"/>
          </a:p>
        </p:txBody>
      </p:sp>
    </p:spTree>
    <p:extLst>
      <p:ext uri="{BB962C8B-B14F-4D97-AF65-F5344CB8AC3E}">
        <p14:creationId xmlns:p14="http://schemas.microsoft.com/office/powerpoint/2010/main" val="23607677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16A9CD-5E57-4C86-B862-09CA519924BA}" type="datetimeFigureOut">
              <a:rPr lang="en-US" smtClean="0"/>
              <a:t>9/27/21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A004F4-F240-48F9-8AE1-486585C7F00D}" type="slidenum">
              <a:rPr lang="en-US" smtClean="0"/>
              <a:t>‹#›</a:t>
            </a:fld>
            <a:endParaRPr lang="en-US" dirty="0"/>
          </a:p>
        </p:txBody>
      </p:sp>
    </p:spTree>
    <p:extLst>
      <p:ext uri="{BB962C8B-B14F-4D97-AF65-F5344CB8AC3E}">
        <p14:creationId xmlns:p14="http://schemas.microsoft.com/office/powerpoint/2010/main" val="21548810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Instructions:</a:t>
            </a:r>
            <a:endParaRPr lang="en-US" dirty="0"/>
          </a:p>
          <a:p>
            <a:pPr marL="228600" indent="-228600">
              <a:buAutoNum type="arabicPeriod"/>
            </a:pPr>
            <a:r>
              <a:rPr lang="en-US" dirty="0"/>
              <a:t>Provide your executive summary based on the program or project you are running. </a:t>
            </a:r>
          </a:p>
          <a:p>
            <a:pPr marL="228600" indent="-228600">
              <a:buAutoNum type="arabicPeriod"/>
            </a:pPr>
            <a:r>
              <a:rPr lang="en-US" dirty="0"/>
              <a:t>Format data points for the budget graph. (Right click on the image and select ‘Format Data Series’ this allows you to enter text and numbers which will automatically resize your graph. </a:t>
            </a:r>
          </a:p>
        </p:txBody>
      </p:sp>
      <p:sp>
        <p:nvSpPr>
          <p:cNvPr id="4" name="Slide Number Placeholder 3"/>
          <p:cNvSpPr>
            <a:spLocks noGrp="1"/>
          </p:cNvSpPr>
          <p:nvPr>
            <p:ph type="sldNum" sz="quarter" idx="5"/>
          </p:nvPr>
        </p:nvSpPr>
        <p:spPr/>
        <p:txBody>
          <a:bodyPr/>
          <a:lstStyle/>
          <a:p>
            <a:fld id="{9CA004F4-F240-48F9-8AE1-486585C7F00D}" type="slidenum">
              <a:rPr lang="en-US" smtClean="0"/>
              <a:t>1</a:t>
            </a:fld>
            <a:endParaRPr lang="en-US" dirty="0"/>
          </a:p>
        </p:txBody>
      </p:sp>
    </p:spTree>
    <p:extLst>
      <p:ext uri="{BB962C8B-B14F-4D97-AF65-F5344CB8AC3E}">
        <p14:creationId xmlns:p14="http://schemas.microsoft.com/office/powerpoint/2010/main" val="26090890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Instructions:</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b="0" dirty="0"/>
              <a:t>Name your program key takeaways</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b="0" dirty="0"/>
              <a:t>Adding details to each takeaway is optional but would provide great insight during a presentation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a:p>
            <a:endParaRPr lang="en-US" dirty="0"/>
          </a:p>
        </p:txBody>
      </p:sp>
      <p:sp>
        <p:nvSpPr>
          <p:cNvPr id="4" name="Slide Number Placeholder 3"/>
          <p:cNvSpPr>
            <a:spLocks noGrp="1"/>
          </p:cNvSpPr>
          <p:nvPr>
            <p:ph type="sldNum" sz="quarter" idx="5"/>
          </p:nvPr>
        </p:nvSpPr>
        <p:spPr/>
        <p:txBody>
          <a:bodyPr/>
          <a:lstStyle/>
          <a:p>
            <a:fld id="{9CA004F4-F240-48F9-8AE1-486585C7F00D}" type="slidenum">
              <a:rPr lang="en-US" smtClean="0"/>
              <a:t>2</a:t>
            </a:fld>
            <a:endParaRPr lang="en-US" dirty="0"/>
          </a:p>
        </p:txBody>
      </p:sp>
    </p:spTree>
    <p:extLst>
      <p:ext uri="{BB962C8B-B14F-4D97-AF65-F5344CB8AC3E}">
        <p14:creationId xmlns:p14="http://schemas.microsoft.com/office/powerpoint/2010/main" val="19123175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Instructions:</a:t>
            </a:r>
            <a:endParaRPr lang="en-US" dirty="0"/>
          </a:p>
          <a:p>
            <a:pPr marL="228600" indent="-228600">
              <a:buAutoNum type="arabicPeriod"/>
            </a:pPr>
            <a:r>
              <a:rPr lang="en-US" dirty="0"/>
              <a:t>Create 3-5 strategy statements for your program</a:t>
            </a:r>
          </a:p>
          <a:p>
            <a:pPr marL="228600" indent="-228600">
              <a:buAutoNum type="arabicPeriod"/>
            </a:pPr>
            <a:r>
              <a:rPr lang="en-US" dirty="0"/>
              <a:t>Align your business objectives/goals</a:t>
            </a:r>
          </a:p>
          <a:p>
            <a:pPr marL="228600" indent="-228600">
              <a:buAutoNum type="arabicPeriod"/>
            </a:pPr>
            <a:r>
              <a:rPr lang="en-US" dirty="0"/>
              <a:t>Align your functional objectives </a:t>
            </a:r>
          </a:p>
          <a:p>
            <a:pPr marL="228600" indent="-228600">
              <a:buAutoNum type="arabicPeriod"/>
            </a:pPr>
            <a:endParaRPr lang="en-US" dirty="0"/>
          </a:p>
        </p:txBody>
      </p:sp>
      <p:sp>
        <p:nvSpPr>
          <p:cNvPr id="4" name="Slide Number Placeholder 3"/>
          <p:cNvSpPr>
            <a:spLocks noGrp="1"/>
          </p:cNvSpPr>
          <p:nvPr>
            <p:ph type="sldNum" sz="quarter" idx="5"/>
          </p:nvPr>
        </p:nvSpPr>
        <p:spPr/>
        <p:txBody>
          <a:bodyPr/>
          <a:lstStyle/>
          <a:p>
            <a:fld id="{9CA004F4-F240-48F9-8AE1-486585C7F00D}" type="slidenum">
              <a:rPr lang="en-US" smtClean="0"/>
              <a:t>3</a:t>
            </a:fld>
            <a:endParaRPr lang="en-US" dirty="0"/>
          </a:p>
        </p:txBody>
      </p:sp>
    </p:spTree>
    <p:extLst>
      <p:ext uri="{BB962C8B-B14F-4D97-AF65-F5344CB8AC3E}">
        <p14:creationId xmlns:p14="http://schemas.microsoft.com/office/powerpoint/2010/main" val="4027839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Instructions:</a:t>
            </a:r>
            <a:endParaRPr lang="en-US" dirty="0"/>
          </a:p>
          <a:p>
            <a:pPr marL="228600" indent="-228600">
              <a:buAutoNum type="arabicPeriod"/>
            </a:pPr>
            <a:r>
              <a:rPr lang="en-US" dirty="0"/>
              <a:t>All of your categories should roll up to a business unit depending on your organization.  Align your business units and allocate a budget based on the previous activity ( 4.3 ZBB Activity Template)</a:t>
            </a:r>
          </a:p>
          <a:p>
            <a:pPr marL="228600" indent="-228600">
              <a:buAutoNum type="arabicPeriod"/>
            </a:pPr>
            <a:r>
              <a:rPr lang="en-US" dirty="0"/>
              <a:t>Align all functions to summarize a budget per function.  ( Functions can also be seen as activities) </a:t>
            </a:r>
          </a:p>
          <a:p>
            <a:endParaRPr lang="en-US" dirty="0"/>
          </a:p>
        </p:txBody>
      </p:sp>
      <p:sp>
        <p:nvSpPr>
          <p:cNvPr id="4" name="Slide Number Placeholder 3"/>
          <p:cNvSpPr>
            <a:spLocks noGrp="1"/>
          </p:cNvSpPr>
          <p:nvPr>
            <p:ph type="sldNum" sz="quarter" idx="5"/>
          </p:nvPr>
        </p:nvSpPr>
        <p:spPr/>
        <p:txBody>
          <a:bodyPr/>
          <a:lstStyle/>
          <a:p>
            <a:fld id="{9CA004F4-F240-48F9-8AE1-486585C7F00D}" type="slidenum">
              <a:rPr lang="en-US" smtClean="0"/>
              <a:t>4</a:t>
            </a:fld>
            <a:endParaRPr lang="en-US" dirty="0"/>
          </a:p>
        </p:txBody>
      </p:sp>
    </p:spTree>
    <p:extLst>
      <p:ext uri="{BB962C8B-B14F-4D97-AF65-F5344CB8AC3E}">
        <p14:creationId xmlns:p14="http://schemas.microsoft.com/office/powerpoint/2010/main" val="4156401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Instructions:</a:t>
            </a:r>
            <a:endParaRPr lang="en-US" dirty="0"/>
          </a:p>
          <a:p>
            <a:r>
              <a:rPr lang="en-US" dirty="0"/>
              <a:t>1. Think back to the activity in 4.3 (the activity template and the activity decision tree) Were you able to remove any activities, if so, list those here along with the $ amount removed from the budget, </a:t>
            </a:r>
          </a:p>
        </p:txBody>
      </p:sp>
      <p:sp>
        <p:nvSpPr>
          <p:cNvPr id="4" name="Slide Number Placeholder 3"/>
          <p:cNvSpPr>
            <a:spLocks noGrp="1"/>
          </p:cNvSpPr>
          <p:nvPr>
            <p:ph type="sldNum" sz="quarter" idx="5"/>
          </p:nvPr>
        </p:nvSpPr>
        <p:spPr/>
        <p:txBody>
          <a:bodyPr/>
          <a:lstStyle/>
          <a:p>
            <a:fld id="{9CA004F4-F240-48F9-8AE1-486585C7F00D}" type="slidenum">
              <a:rPr lang="en-US" smtClean="0"/>
              <a:t>5</a:t>
            </a:fld>
            <a:endParaRPr lang="en-US" dirty="0"/>
          </a:p>
        </p:txBody>
      </p:sp>
    </p:spTree>
    <p:extLst>
      <p:ext uri="{BB962C8B-B14F-4D97-AF65-F5344CB8AC3E}">
        <p14:creationId xmlns:p14="http://schemas.microsoft.com/office/powerpoint/2010/main" val="2903610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Instructions:</a:t>
            </a:r>
            <a:endParaRPr lang="en-US" dirty="0"/>
          </a:p>
          <a:p>
            <a:pPr marL="228600" indent="-228600">
              <a:buAutoNum type="arabicPeriod"/>
            </a:pPr>
            <a:r>
              <a:rPr lang="en-US" dirty="0"/>
              <a:t>Metrics are a great way to allow stakeholders to visualize the programs potential.  If you have any key metrics outlines in the 4.3 activity, list here. </a:t>
            </a:r>
          </a:p>
          <a:p>
            <a:pPr marL="0" indent="0">
              <a:buNone/>
            </a:pPr>
            <a:r>
              <a:rPr lang="en-US" b="1" dirty="0"/>
              <a:t>Reference:</a:t>
            </a:r>
          </a:p>
          <a:p>
            <a:pPr marL="0" indent="0">
              <a:buNone/>
            </a:pPr>
            <a:r>
              <a:rPr lang="en-US" sz="1800" dirty="0">
                <a:effectLst/>
                <a:highlight>
                  <a:srgbClr val="00FF00"/>
                </a:highlight>
                <a:latin typeface="Source Sans Pro" panose="020B0503030403020204" pitchFamily="34" charset="0"/>
                <a:ea typeface="Source Sans Pro" panose="020B0503030403020204" pitchFamily="34" charset="0"/>
                <a:cs typeface="Source Sans Pro" panose="020B0503030403020204" pitchFamily="34" charset="0"/>
              </a:rPr>
              <a:t>Any sort of KPIs and metrics that you have to include such as; historical project data, previous budgets {departments or leaders' capacity to operate under budget}, the number of projects led previously, the # of resources estimated to be apart of the project, be sure that you include those metrics as well as information that can support those metrics in your presentation</a:t>
            </a:r>
            <a:endParaRPr lang="en-US" dirty="0"/>
          </a:p>
        </p:txBody>
      </p:sp>
      <p:sp>
        <p:nvSpPr>
          <p:cNvPr id="4" name="Slide Number Placeholder 3"/>
          <p:cNvSpPr>
            <a:spLocks noGrp="1"/>
          </p:cNvSpPr>
          <p:nvPr>
            <p:ph type="sldNum" sz="quarter" idx="5"/>
          </p:nvPr>
        </p:nvSpPr>
        <p:spPr/>
        <p:txBody>
          <a:bodyPr/>
          <a:lstStyle/>
          <a:p>
            <a:fld id="{9CA004F4-F240-48F9-8AE1-486585C7F00D}" type="slidenum">
              <a:rPr lang="en-US" smtClean="0"/>
              <a:t>6</a:t>
            </a:fld>
            <a:endParaRPr lang="en-US" dirty="0"/>
          </a:p>
        </p:txBody>
      </p:sp>
    </p:spTree>
    <p:extLst>
      <p:ext uri="{BB962C8B-B14F-4D97-AF65-F5344CB8AC3E}">
        <p14:creationId xmlns:p14="http://schemas.microsoft.com/office/powerpoint/2010/main" val="8935381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7D165-49B0-44FF-A267-367F5A6EE306}"/>
              </a:ext>
            </a:extLst>
          </p:cNvPr>
          <p:cNvSpPr>
            <a:spLocks noGrp="1"/>
          </p:cNvSpPr>
          <p:nvPr>
            <p:ph type="ctrTitle"/>
          </p:nvPr>
        </p:nvSpPr>
        <p:spPr>
          <a:xfrm>
            <a:off x="1524000" y="2039514"/>
            <a:ext cx="9144000" cy="2128049"/>
          </a:xfrm>
        </p:spPr>
        <p:txBody>
          <a:bodyPr anchor="b"/>
          <a:lstStyle>
            <a:lvl1pPr algn="ctr">
              <a:lnSpc>
                <a:spcPct val="125000"/>
              </a:lnSpc>
              <a:defRPr sz="6000">
                <a:solidFill>
                  <a:schemeClr val="bg1"/>
                </a:solidFill>
              </a:defRPr>
            </a:lvl1pPr>
          </a:lstStyle>
          <a:p>
            <a:r>
              <a:rPr lang="en-US" noProof="0"/>
              <a:t>Click to edit Master title style</a:t>
            </a:r>
          </a:p>
        </p:txBody>
      </p:sp>
      <p:sp>
        <p:nvSpPr>
          <p:cNvPr id="3" name="Subtitle 2">
            <a:extLst>
              <a:ext uri="{FF2B5EF4-FFF2-40B4-BE49-F238E27FC236}">
                <a16:creationId xmlns:a16="http://schemas.microsoft.com/office/drawing/2014/main" id="{56B52800-74D6-4A78-AC9B-8E737A1A3B0D}"/>
              </a:ext>
            </a:extLst>
          </p:cNvPr>
          <p:cNvSpPr>
            <a:spLocks noGrp="1"/>
          </p:cNvSpPr>
          <p:nvPr>
            <p:ph type="subTitle" idx="1"/>
          </p:nvPr>
        </p:nvSpPr>
        <p:spPr>
          <a:xfrm>
            <a:off x="1524000" y="4221162"/>
            <a:ext cx="9144000" cy="882001"/>
          </a:xfrm>
          <a:solidFill>
            <a:schemeClr val="accent2">
              <a:alpha val="90000"/>
            </a:schemeClr>
          </a:solidFill>
        </p:spPr>
        <p:txBody>
          <a:bodyPr anchor="ctr" anchorCtr="0">
            <a:normAutofit/>
          </a:bodyPr>
          <a:lstStyle>
            <a:lvl1pPr marL="0" indent="0" algn="ctr" defTabSz="914400" rtl="0" eaLnBrk="1" latinLnBrk="0" hangingPunct="1">
              <a:lnSpc>
                <a:spcPct val="90000"/>
              </a:lnSpc>
              <a:spcBef>
                <a:spcPts val="1000"/>
              </a:spcBef>
              <a:buFont typeface="Arial" panose="020B0604020202020204" pitchFamily="34" charset="0"/>
              <a:buNone/>
              <a:defRPr lang="en-US" sz="2500" b="1" i="1" kern="1200" spc="65" dirty="0">
                <a:solidFill>
                  <a:schemeClr val="accent1"/>
                </a:solidFill>
                <a:latin typeface="+mn-lt"/>
                <a:ea typeface="+mn-ea"/>
                <a:cs typeface="Aria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
        <p:nvSpPr>
          <p:cNvPr id="4" name="Date Placeholder 3">
            <a:extLst>
              <a:ext uri="{FF2B5EF4-FFF2-40B4-BE49-F238E27FC236}">
                <a16:creationId xmlns:a16="http://schemas.microsoft.com/office/drawing/2014/main" id="{88B91F7B-C4AF-4FC6-A6BE-657DEF6D5358}"/>
              </a:ext>
            </a:extLst>
          </p:cNvPr>
          <p:cNvSpPr>
            <a:spLocks noGrp="1"/>
          </p:cNvSpPr>
          <p:nvPr>
            <p:ph type="dt" sz="half" idx="10"/>
          </p:nvPr>
        </p:nvSpPr>
        <p:spPr/>
        <p:txBody>
          <a:bodyPr/>
          <a:lstStyle/>
          <a:p>
            <a:fld id="{443A3402-21F8-48AB-A0FE-C4E2F4677909}" type="datetime1">
              <a:rPr lang="en-US" noProof="0" smtClean="0"/>
              <a:t>9/27/21</a:t>
            </a:fld>
            <a:endParaRPr lang="en-US" noProof="0" dirty="0"/>
          </a:p>
        </p:txBody>
      </p:sp>
      <p:sp>
        <p:nvSpPr>
          <p:cNvPr id="5" name="Footer Placeholder 4">
            <a:extLst>
              <a:ext uri="{FF2B5EF4-FFF2-40B4-BE49-F238E27FC236}">
                <a16:creationId xmlns:a16="http://schemas.microsoft.com/office/drawing/2014/main" id="{5BED32F8-B0C7-4332-B0A5-BC19DD8C4CF5}"/>
              </a:ext>
            </a:extLst>
          </p:cNvPr>
          <p:cNvSpPr>
            <a:spLocks noGrp="1"/>
          </p:cNvSpPr>
          <p:nvPr>
            <p:ph type="ftr" sz="quarter" idx="11"/>
          </p:nvPr>
        </p:nvSpPr>
        <p:spPr/>
        <p:txBody>
          <a:bodyPr/>
          <a:lstStyle/>
          <a:p>
            <a:r>
              <a:rPr lang="en-US" noProof="0"/>
              <a:t>www.angelradcliffe.com</a:t>
            </a:r>
            <a:endParaRPr lang="en-US" noProof="0" dirty="0"/>
          </a:p>
        </p:txBody>
      </p:sp>
      <p:sp>
        <p:nvSpPr>
          <p:cNvPr id="6" name="Slide Number Placeholder 5">
            <a:extLst>
              <a:ext uri="{FF2B5EF4-FFF2-40B4-BE49-F238E27FC236}">
                <a16:creationId xmlns:a16="http://schemas.microsoft.com/office/drawing/2014/main" id="{B0030946-D0C7-4F78-94B0-427DAA6D5CB0}"/>
              </a:ext>
            </a:extLst>
          </p:cNvPr>
          <p:cNvSpPr>
            <a:spLocks noGrp="1"/>
          </p:cNvSpPr>
          <p:nvPr>
            <p:ph type="sldNum" sz="quarter" idx="12"/>
          </p:nvPr>
        </p:nvSpPr>
        <p:spPr/>
        <p:txBody>
          <a:bodyPr/>
          <a:lstStyle/>
          <a:p>
            <a:fld id="{82EE24B5-652C-4DB5-B7C3-B5BBEC1280B1}" type="slidenum">
              <a:rPr lang="en-US" noProof="0" smtClean="0"/>
              <a:t>‹#›</a:t>
            </a:fld>
            <a:endParaRPr lang="en-US" noProof="0" dirty="0"/>
          </a:p>
        </p:txBody>
      </p:sp>
    </p:spTree>
    <p:extLst>
      <p:ext uri="{BB962C8B-B14F-4D97-AF65-F5344CB8AC3E}">
        <p14:creationId xmlns:p14="http://schemas.microsoft.com/office/powerpoint/2010/main" val="2189509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Six Content">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37202246-9B90-4CE1-AAF1-3328E51AE0A5}"/>
              </a:ext>
            </a:extLst>
          </p:cNvPr>
          <p:cNvSpPr>
            <a:spLocks noGrp="1"/>
          </p:cNvSpPr>
          <p:nvPr>
            <p:ph type="pic" sz="quarter" idx="13"/>
          </p:nvPr>
        </p:nvSpPr>
        <p:spPr>
          <a:xfrm>
            <a:off x="0" y="0"/>
            <a:ext cx="12192000" cy="6858000"/>
          </a:xfrm>
        </p:spPr>
        <p:txBody>
          <a:bodyPr/>
          <a:lstStyle>
            <a:lvl1pPr marL="0" indent="0" algn="ctr">
              <a:buNone/>
              <a:defRPr/>
            </a:lvl1pPr>
          </a:lstStyle>
          <a:p>
            <a:r>
              <a:rPr lang="en-US" noProof="0"/>
              <a:t>Click icon to add picture</a:t>
            </a:r>
            <a:endParaRPr lang="en-US" noProof="0" dirty="0"/>
          </a:p>
        </p:txBody>
      </p:sp>
      <p:sp>
        <p:nvSpPr>
          <p:cNvPr id="18" name="Content Placeholder 2">
            <a:extLst>
              <a:ext uri="{FF2B5EF4-FFF2-40B4-BE49-F238E27FC236}">
                <a16:creationId xmlns:a16="http://schemas.microsoft.com/office/drawing/2014/main" id="{843DF42B-5E6A-409A-A205-0B59AE5FBD98}"/>
              </a:ext>
            </a:extLst>
          </p:cNvPr>
          <p:cNvSpPr>
            <a:spLocks noGrp="1"/>
          </p:cNvSpPr>
          <p:nvPr>
            <p:ph sz="half" idx="15"/>
          </p:nvPr>
        </p:nvSpPr>
        <p:spPr>
          <a:xfrm>
            <a:off x="8530301" y="1690689"/>
            <a:ext cx="3148965" cy="1922438"/>
          </a:xfrm>
        </p:spPr>
        <p:txBody>
          <a:bodyPr>
            <a:noAutofit/>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 name="Content Placeholder 2">
            <a:extLst>
              <a:ext uri="{FF2B5EF4-FFF2-40B4-BE49-F238E27FC236}">
                <a16:creationId xmlns:a16="http://schemas.microsoft.com/office/drawing/2014/main" id="{9C7A202D-9C81-48E9-AC0B-E4DDE20AE14F}"/>
              </a:ext>
            </a:extLst>
          </p:cNvPr>
          <p:cNvSpPr>
            <a:spLocks noGrp="1"/>
          </p:cNvSpPr>
          <p:nvPr>
            <p:ph sz="half" idx="14"/>
          </p:nvPr>
        </p:nvSpPr>
        <p:spPr>
          <a:xfrm>
            <a:off x="4888689" y="1702826"/>
            <a:ext cx="3148965" cy="1922438"/>
          </a:xfrm>
        </p:spPr>
        <p:txBody>
          <a:bodyPr>
            <a:noAutofit/>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Slide Number Placeholder 6">
            <a:extLst>
              <a:ext uri="{FF2B5EF4-FFF2-40B4-BE49-F238E27FC236}">
                <a16:creationId xmlns:a16="http://schemas.microsoft.com/office/drawing/2014/main" id="{4E60EB58-EF7E-435A-8B07-B5BCF3AF119F}"/>
              </a:ext>
            </a:extLst>
          </p:cNvPr>
          <p:cNvSpPr>
            <a:spLocks noGrp="1"/>
          </p:cNvSpPr>
          <p:nvPr>
            <p:ph type="sldNum" sz="quarter" idx="12"/>
          </p:nvPr>
        </p:nvSpPr>
        <p:spPr/>
        <p:txBody>
          <a:bodyPr/>
          <a:lstStyle/>
          <a:p>
            <a:fld id="{82EE24B5-652C-4DB5-B7C3-B5BBEC1280B1}" type="slidenum">
              <a:rPr lang="en-US" noProof="0" smtClean="0"/>
              <a:t>‹#›</a:t>
            </a:fld>
            <a:endParaRPr lang="en-US" noProof="0" dirty="0"/>
          </a:p>
        </p:txBody>
      </p:sp>
      <p:sp>
        <p:nvSpPr>
          <p:cNvPr id="2" name="Title 1">
            <a:extLst>
              <a:ext uri="{FF2B5EF4-FFF2-40B4-BE49-F238E27FC236}">
                <a16:creationId xmlns:a16="http://schemas.microsoft.com/office/drawing/2014/main" id="{E7F76098-6FA1-470A-BEF4-E4B0AC75E8FE}"/>
              </a:ext>
            </a:extLst>
          </p:cNvPr>
          <p:cNvSpPr>
            <a:spLocks noGrp="1"/>
          </p:cNvSpPr>
          <p:nvPr>
            <p:ph type="title"/>
          </p:nvPr>
        </p:nvSpPr>
        <p:spPr/>
        <p:txBody>
          <a:bodyPr/>
          <a:lstStyle>
            <a:lvl1pPr>
              <a:defRPr>
                <a:solidFill>
                  <a:schemeClr val="bg1"/>
                </a:solidFill>
              </a:defRPr>
            </a:lvl1pPr>
          </a:lstStyle>
          <a:p>
            <a:r>
              <a:rPr lang="en-US" noProof="0"/>
              <a:t>Click to edit Master title style</a:t>
            </a:r>
          </a:p>
        </p:txBody>
      </p:sp>
      <p:sp>
        <p:nvSpPr>
          <p:cNvPr id="3" name="Content Placeholder 2">
            <a:extLst>
              <a:ext uri="{FF2B5EF4-FFF2-40B4-BE49-F238E27FC236}">
                <a16:creationId xmlns:a16="http://schemas.microsoft.com/office/drawing/2014/main" id="{4B647ABC-6745-43B6-8A64-6E191BD65CA2}"/>
              </a:ext>
            </a:extLst>
          </p:cNvPr>
          <p:cNvSpPr>
            <a:spLocks noGrp="1"/>
          </p:cNvSpPr>
          <p:nvPr>
            <p:ph sz="half" idx="1"/>
          </p:nvPr>
        </p:nvSpPr>
        <p:spPr>
          <a:xfrm>
            <a:off x="1337076" y="1702826"/>
            <a:ext cx="3148965" cy="1922438"/>
          </a:xfrm>
        </p:spPr>
        <p:txBody>
          <a:bodyPr>
            <a:noAutofit/>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a:extLst>
              <a:ext uri="{FF2B5EF4-FFF2-40B4-BE49-F238E27FC236}">
                <a16:creationId xmlns:a16="http://schemas.microsoft.com/office/drawing/2014/main" id="{47F57DE0-C032-4FCC-9006-09C2C328A665}"/>
              </a:ext>
            </a:extLst>
          </p:cNvPr>
          <p:cNvSpPr>
            <a:spLocks noGrp="1"/>
          </p:cNvSpPr>
          <p:nvPr>
            <p:ph type="dt" sz="half" idx="10"/>
          </p:nvPr>
        </p:nvSpPr>
        <p:spPr/>
        <p:txBody>
          <a:bodyPr/>
          <a:lstStyle/>
          <a:p>
            <a:fld id="{50CA5446-2C29-4210-9C95-13AEA8571CC1}" type="datetime1">
              <a:rPr lang="en-US" noProof="0" smtClean="0"/>
              <a:t>9/27/21</a:t>
            </a:fld>
            <a:endParaRPr lang="en-US" noProof="0" dirty="0"/>
          </a:p>
        </p:txBody>
      </p:sp>
      <p:sp>
        <p:nvSpPr>
          <p:cNvPr id="6" name="Footer Placeholder 5">
            <a:extLst>
              <a:ext uri="{FF2B5EF4-FFF2-40B4-BE49-F238E27FC236}">
                <a16:creationId xmlns:a16="http://schemas.microsoft.com/office/drawing/2014/main" id="{90C776CB-2819-4488-9012-A6EA22079A47}"/>
              </a:ext>
            </a:extLst>
          </p:cNvPr>
          <p:cNvSpPr>
            <a:spLocks noGrp="1"/>
          </p:cNvSpPr>
          <p:nvPr>
            <p:ph type="ftr" sz="quarter" idx="11"/>
          </p:nvPr>
        </p:nvSpPr>
        <p:spPr/>
        <p:txBody>
          <a:bodyPr/>
          <a:lstStyle/>
          <a:p>
            <a:r>
              <a:rPr lang="en-US" noProof="0"/>
              <a:t>www.angelradcliffe.com</a:t>
            </a:r>
            <a:endParaRPr lang="en-US" noProof="0" dirty="0"/>
          </a:p>
        </p:txBody>
      </p:sp>
      <p:sp>
        <p:nvSpPr>
          <p:cNvPr id="25" name="Content Placeholder 2">
            <a:extLst>
              <a:ext uri="{FF2B5EF4-FFF2-40B4-BE49-F238E27FC236}">
                <a16:creationId xmlns:a16="http://schemas.microsoft.com/office/drawing/2014/main" id="{70506441-775A-4D93-ADE3-695C86D6699F}"/>
              </a:ext>
            </a:extLst>
          </p:cNvPr>
          <p:cNvSpPr>
            <a:spLocks noGrp="1"/>
          </p:cNvSpPr>
          <p:nvPr>
            <p:ph sz="half" idx="16"/>
          </p:nvPr>
        </p:nvSpPr>
        <p:spPr>
          <a:xfrm>
            <a:off x="8530301" y="3849456"/>
            <a:ext cx="3148965" cy="1922438"/>
          </a:xfrm>
        </p:spPr>
        <p:txBody>
          <a:bodyPr>
            <a:noAutofit/>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6" name="Content Placeholder 2">
            <a:extLst>
              <a:ext uri="{FF2B5EF4-FFF2-40B4-BE49-F238E27FC236}">
                <a16:creationId xmlns:a16="http://schemas.microsoft.com/office/drawing/2014/main" id="{FA00A08C-FA2D-44B5-9451-63F193A3E7B3}"/>
              </a:ext>
            </a:extLst>
          </p:cNvPr>
          <p:cNvSpPr>
            <a:spLocks noGrp="1"/>
          </p:cNvSpPr>
          <p:nvPr>
            <p:ph sz="half" idx="17"/>
          </p:nvPr>
        </p:nvSpPr>
        <p:spPr>
          <a:xfrm>
            <a:off x="4888689" y="3849456"/>
            <a:ext cx="3148965" cy="1922438"/>
          </a:xfrm>
        </p:spPr>
        <p:txBody>
          <a:bodyPr>
            <a:noAutofit/>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7" name="Content Placeholder 2">
            <a:extLst>
              <a:ext uri="{FF2B5EF4-FFF2-40B4-BE49-F238E27FC236}">
                <a16:creationId xmlns:a16="http://schemas.microsoft.com/office/drawing/2014/main" id="{6A8F9540-8D26-4ADA-88E6-B9A742232C2D}"/>
              </a:ext>
            </a:extLst>
          </p:cNvPr>
          <p:cNvSpPr>
            <a:spLocks noGrp="1"/>
          </p:cNvSpPr>
          <p:nvPr>
            <p:ph sz="half" idx="18"/>
          </p:nvPr>
        </p:nvSpPr>
        <p:spPr>
          <a:xfrm>
            <a:off x="1337076" y="3849456"/>
            <a:ext cx="3148965" cy="1922438"/>
          </a:xfrm>
        </p:spPr>
        <p:txBody>
          <a:bodyPr>
            <a:noAutofit/>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9" name="Picture Placeholder 28">
            <a:extLst>
              <a:ext uri="{FF2B5EF4-FFF2-40B4-BE49-F238E27FC236}">
                <a16:creationId xmlns:a16="http://schemas.microsoft.com/office/drawing/2014/main" id="{3D7801BA-80A8-4F2C-90C8-155E6210A852}"/>
              </a:ext>
            </a:extLst>
          </p:cNvPr>
          <p:cNvSpPr>
            <a:spLocks noGrp="1"/>
          </p:cNvSpPr>
          <p:nvPr>
            <p:ph type="pic" sz="quarter" idx="19"/>
          </p:nvPr>
        </p:nvSpPr>
        <p:spPr>
          <a:xfrm>
            <a:off x="947634" y="1679576"/>
            <a:ext cx="376237" cy="376237"/>
          </a:xfrm>
        </p:spPr>
        <p:txBody>
          <a:bodyPr>
            <a:normAutofit/>
          </a:bodyPr>
          <a:lstStyle>
            <a:lvl1pPr marL="0" indent="0" algn="ctr">
              <a:buNone/>
              <a:defRPr sz="400"/>
            </a:lvl1pPr>
          </a:lstStyle>
          <a:p>
            <a:r>
              <a:rPr lang="en-US" noProof="0"/>
              <a:t>Click icon to add picture</a:t>
            </a:r>
            <a:endParaRPr lang="en-US" noProof="0" dirty="0"/>
          </a:p>
        </p:txBody>
      </p:sp>
      <p:sp>
        <p:nvSpPr>
          <p:cNvPr id="30" name="Picture Placeholder 28">
            <a:extLst>
              <a:ext uri="{FF2B5EF4-FFF2-40B4-BE49-F238E27FC236}">
                <a16:creationId xmlns:a16="http://schemas.microsoft.com/office/drawing/2014/main" id="{99C7ED62-8CE2-417B-9E03-DB47D419110B}"/>
              </a:ext>
            </a:extLst>
          </p:cNvPr>
          <p:cNvSpPr>
            <a:spLocks noGrp="1"/>
          </p:cNvSpPr>
          <p:nvPr>
            <p:ph type="pic" sz="quarter" idx="20"/>
          </p:nvPr>
        </p:nvSpPr>
        <p:spPr>
          <a:xfrm>
            <a:off x="4499246" y="1679576"/>
            <a:ext cx="376237" cy="376237"/>
          </a:xfrm>
        </p:spPr>
        <p:txBody>
          <a:bodyPr>
            <a:normAutofit/>
          </a:bodyPr>
          <a:lstStyle>
            <a:lvl1pPr marL="0" indent="0" algn="ctr">
              <a:buNone/>
              <a:defRPr sz="400"/>
            </a:lvl1pPr>
          </a:lstStyle>
          <a:p>
            <a:r>
              <a:rPr lang="en-US" noProof="0"/>
              <a:t>Click icon to add picture</a:t>
            </a:r>
            <a:endParaRPr lang="en-US" noProof="0" dirty="0"/>
          </a:p>
        </p:txBody>
      </p:sp>
      <p:sp>
        <p:nvSpPr>
          <p:cNvPr id="31" name="Picture Placeholder 28">
            <a:extLst>
              <a:ext uri="{FF2B5EF4-FFF2-40B4-BE49-F238E27FC236}">
                <a16:creationId xmlns:a16="http://schemas.microsoft.com/office/drawing/2014/main" id="{96383197-4013-4D5E-BF47-64BD2386A4D6}"/>
              </a:ext>
            </a:extLst>
          </p:cNvPr>
          <p:cNvSpPr>
            <a:spLocks noGrp="1"/>
          </p:cNvSpPr>
          <p:nvPr>
            <p:ph type="pic" sz="quarter" idx="21"/>
          </p:nvPr>
        </p:nvSpPr>
        <p:spPr>
          <a:xfrm>
            <a:off x="8126282" y="1679576"/>
            <a:ext cx="376237" cy="376237"/>
          </a:xfrm>
        </p:spPr>
        <p:txBody>
          <a:bodyPr>
            <a:normAutofit/>
          </a:bodyPr>
          <a:lstStyle>
            <a:lvl1pPr marL="0" indent="0" algn="ctr">
              <a:buNone/>
              <a:defRPr sz="400"/>
            </a:lvl1pPr>
          </a:lstStyle>
          <a:p>
            <a:r>
              <a:rPr lang="en-US" noProof="0"/>
              <a:t>Click icon to add picture</a:t>
            </a:r>
            <a:endParaRPr lang="en-US" noProof="0" dirty="0"/>
          </a:p>
        </p:txBody>
      </p:sp>
      <p:sp>
        <p:nvSpPr>
          <p:cNvPr id="32" name="Picture Placeholder 28">
            <a:extLst>
              <a:ext uri="{FF2B5EF4-FFF2-40B4-BE49-F238E27FC236}">
                <a16:creationId xmlns:a16="http://schemas.microsoft.com/office/drawing/2014/main" id="{B2568099-B430-4F70-A248-1840860FFEED}"/>
              </a:ext>
            </a:extLst>
          </p:cNvPr>
          <p:cNvSpPr>
            <a:spLocks noGrp="1"/>
          </p:cNvSpPr>
          <p:nvPr>
            <p:ph type="pic" sz="quarter" idx="22"/>
          </p:nvPr>
        </p:nvSpPr>
        <p:spPr>
          <a:xfrm>
            <a:off x="947634" y="3792079"/>
            <a:ext cx="376237" cy="376237"/>
          </a:xfrm>
        </p:spPr>
        <p:txBody>
          <a:bodyPr>
            <a:normAutofit/>
          </a:bodyPr>
          <a:lstStyle>
            <a:lvl1pPr marL="0" indent="0" algn="ctr">
              <a:buNone/>
              <a:defRPr sz="400"/>
            </a:lvl1pPr>
          </a:lstStyle>
          <a:p>
            <a:r>
              <a:rPr lang="en-US" noProof="0"/>
              <a:t>Click icon to add picture</a:t>
            </a:r>
            <a:endParaRPr lang="en-US" noProof="0" dirty="0"/>
          </a:p>
        </p:txBody>
      </p:sp>
      <p:sp>
        <p:nvSpPr>
          <p:cNvPr id="33" name="Picture Placeholder 28">
            <a:extLst>
              <a:ext uri="{FF2B5EF4-FFF2-40B4-BE49-F238E27FC236}">
                <a16:creationId xmlns:a16="http://schemas.microsoft.com/office/drawing/2014/main" id="{82A0F640-3653-4074-BEAA-B09FF6E0B391}"/>
              </a:ext>
            </a:extLst>
          </p:cNvPr>
          <p:cNvSpPr>
            <a:spLocks noGrp="1"/>
          </p:cNvSpPr>
          <p:nvPr>
            <p:ph type="pic" sz="quarter" idx="23"/>
          </p:nvPr>
        </p:nvSpPr>
        <p:spPr>
          <a:xfrm>
            <a:off x="4499246" y="3792079"/>
            <a:ext cx="376237" cy="376237"/>
          </a:xfrm>
        </p:spPr>
        <p:txBody>
          <a:bodyPr>
            <a:normAutofit/>
          </a:bodyPr>
          <a:lstStyle>
            <a:lvl1pPr marL="0" indent="0" algn="ctr">
              <a:buNone/>
              <a:defRPr sz="400"/>
            </a:lvl1pPr>
          </a:lstStyle>
          <a:p>
            <a:r>
              <a:rPr lang="en-US" noProof="0"/>
              <a:t>Click icon to add picture</a:t>
            </a:r>
            <a:endParaRPr lang="en-US" noProof="0" dirty="0"/>
          </a:p>
        </p:txBody>
      </p:sp>
      <p:sp>
        <p:nvSpPr>
          <p:cNvPr id="34" name="Picture Placeholder 28">
            <a:extLst>
              <a:ext uri="{FF2B5EF4-FFF2-40B4-BE49-F238E27FC236}">
                <a16:creationId xmlns:a16="http://schemas.microsoft.com/office/drawing/2014/main" id="{1723BD4F-261F-418F-B763-09039D2CA7B6}"/>
              </a:ext>
            </a:extLst>
          </p:cNvPr>
          <p:cNvSpPr>
            <a:spLocks noGrp="1"/>
          </p:cNvSpPr>
          <p:nvPr>
            <p:ph type="pic" sz="quarter" idx="24"/>
          </p:nvPr>
        </p:nvSpPr>
        <p:spPr>
          <a:xfrm>
            <a:off x="8126282" y="3792079"/>
            <a:ext cx="376237" cy="376237"/>
          </a:xfrm>
        </p:spPr>
        <p:txBody>
          <a:bodyPr>
            <a:normAutofit/>
          </a:bodyPr>
          <a:lstStyle>
            <a:lvl1pPr marL="0" indent="0" algn="ctr">
              <a:buNone/>
              <a:defRPr sz="400"/>
            </a:lvl1pPr>
          </a:lstStyle>
          <a:p>
            <a:r>
              <a:rPr lang="en-US" noProof="0"/>
              <a:t>Click icon to add picture</a:t>
            </a:r>
            <a:endParaRPr lang="en-US" noProof="0" dirty="0"/>
          </a:p>
        </p:txBody>
      </p:sp>
    </p:spTree>
    <p:extLst>
      <p:ext uri="{BB962C8B-B14F-4D97-AF65-F5344CB8AC3E}">
        <p14:creationId xmlns:p14="http://schemas.microsoft.com/office/powerpoint/2010/main" val="2667104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11141-A77D-4E0E-8CAF-4CD3B279937B}"/>
              </a:ext>
            </a:extLst>
          </p:cNvPr>
          <p:cNvSpPr>
            <a:spLocks noGrp="1"/>
          </p:cNvSpPr>
          <p:nvPr>
            <p:ph type="title"/>
          </p:nvPr>
        </p:nvSpPr>
        <p:spPr/>
        <p:txBody>
          <a:bodyPr/>
          <a:lstStyle/>
          <a:p>
            <a:r>
              <a:rPr lang="en-US" noProof="0"/>
              <a:t>Click to edit Master title style</a:t>
            </a:r>
          </a:p>
        </p:txBody>
      </p:sp>
      <p:sp>
        <p:nvSpPr>
          <p:cNvPr id="3" name="Content Placeholder 2">
            <a:extLst>
              <a:ext uri="{FF2B5EF4-FFF2-40B4-BE49-F238E27FC236}">
                <a16:creationId xmlns:a16="http://schemas.microsoft.com/office/drawing/2014/main" id="{017EFDE0-5A54-402A-B0C3-6BC0BB739C25}"/>
              </a:ext>
            </a:extLst>
          </p:cNvPr>
          <p:cNvSpPr>
            <a:spLocks noGrp="1"/>
          </p:cNvSpPr>
          <p:nvPr>
            <p:ph idx="1"/>
          </p:nvPr>
        </p:nvSpPr>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a:extLst>
              <a:ext uri="{FF2B5EF4-FFF2-40B4-BE49-F238E27FC236}">
                <a16:creationId xmlns:a16="http://schemas.microsoft.com/office/drawing/2014/main" id="{8A2825AD-4585-4E37-A076-3D0070C9300C}"/>
              </a:ext>
            </a:extLst>
          </p:cNvPr>
          <p:cNvSpPr>
            <a:spLocks noGrp="1"/>
          </p:cNvSpPr>
          <p:nvPr>
            <p:ph type="dt" sz="half" idx="10"/>
          </p:nvPr>
        </p:nvSpPr>
        <p:spPr/>
        <p:txBody>
          <a:bodyPr/>
          <a:lstStyle/>
          <a:p>
            <a:fld id="{42F61795-3AE8-493C-A5D0-F6EF1D96878F}" type="datetime1">
              <a:rPr lang="en-US" noProof="0" smtClean="0"/>
              <a:t>9/27/21</a:t>
            </a:fld>
            <a:endParaRPr lang="en-US" noProof="0" dirty="0"/>
          </a:p>
        </p:txBody>
      </p:sp>
      <p:sp>
        <p:nvSpPr>
          <p:cNvPr id="5" name="Footer Placeholder 4">
            <a:extLst>
              <a:ext uri="{FF2B5EF4-FFF2-40B4-BE49-F238E27FC236}">
                <a16:creationId xmlns:a16="http://schemas.microsoft.com/office/drawing/2014/main" id="{512064AD-EDC3-4B13-8CD6-49EB60099ED4}"/>
              </a:ext>
            </a:extLst>
          </p:cNvPr>
          <p:cNvSpPr>
            <a:spLocks noGrp="1"/>
          </p:cNvSpPr>
          <p:nvPr>
            <p:ph type="ftr" sz="quarter" idx="11"/>
          </p:nvPr>
        </p:nvSpPr>
        <p:spPr/>
        <p:txBody>
          <a:bodyPr/>
          <a:lstStyle/>
          <a:p>
            <a:r>
              <a:rPr lang="en-US" noProof="0"/>
              <a:t>www.angelradcliffe.com</a:t>
            </a:r>
            <a:endParaRPr lang="en-US" noProof="0" dirty="0"/>
          </a:p>
        </p:txBody>
      </p:sp>
      <p:sp>
        <p:nvSpPr>
          <p:cNvPr id="6" name="Slide Number Placeholder 5">
            <a:extLst>
              <a:ext uri="{FF2B5EF4-FFF2-40B4-BE49-F238E27FC236}">
                <a16:creationId xmlns:a16="http://schemas.microsoft.com/office/drawing/2014/main" id="{7890FD1E-16F6-49B1-A938-8CE601ED7AFC}"/>
              </a:ext>
            </a:extLst>
          </p:cNvPr>
          <p:cNvSpPr>
            <a:spLocks noGrp="1"/>
          </p:cNvSpPr>
          <p:nvPr>
            <p:ph type="sldNum" sz="quarter" idx="12"/>
          </p:nvPr>
        </p:nvSpPr>
        <p:spPr/>
        <p:txBody>
          <a:bodyPr/>
          <a:lstStyle/>
          <a:p>
            <a:fld id="{82EE24B5-652C-4DB5-B7C3-B5BBEC1280B1}" type="slidenum">
              <a:rPr lang="en-US" noProof="0" smtClean="0"/>
              <a:t>‹#›</a:t>
            </a:fld>
            <a:endParaRPr lang="en-US" noProof="0" dirty="0"/>
          </a:p>
        </p:txBody>
      </p:sp>
    </p:spTree>
    <p:extLst>
      <p:ext uri="{BB962C8B-B14F-4D97-AF65-F5344CB8AC3E}">
        <p14:creationId xmlns:p14="http://schemas.microsoft.com/office/powerpoint/2010/main" val="3325465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FA988-92AD-48D7-890A-AA0540961DE2}"/>
              </a:ext>
            </a:extLst>
          </p:cNvPr>
          <p:cNvSpPr>
            <a:spLocks noGrp="1"/>
          </p:cNvSpPr>
          <p:nvPr>
            <p:ph type="title"/>
          </p:nvPr>
        </p:nvSpPr>
        <p:spPr>
          <a:xfrm>
            <a:off x="831850" y="1709738"/>
            <a:ext cx="10515600" cy="2852737"/>
          </a:xfrm>
        </p:spPr>
        <p:txBody>
          <a:bodyPr anchor="b"/>
          <a:lstStyle>
            <a:lvl1pPr>
              <a:defRPr sz="6000"/>
            </a:lvl1pPr>
          </a:lstStyle>
          <a:p>
            <a:r>
              <a:rPr lang="en-US" noProof="0"/>
              <a:t>Click to edit Master title style</a:t>
            </a:r>
          </a:p>
        </p:txBody>
      </p:sp>
      <p:sp>
        <p:nvSpPr>
          <p:cNvPr id="3" name="Text Placeholder 2">
            <a:extLst>
              <a:ext uri="{FF2B5EF4-FFF2-40B4-BE49-F238E27FC236}">
                <a16:creationId xmlns:a16="http://schemas.microsoft.com/office/drawing/2014/main" id="{EAA999FA-A189-41DB-9CFC-D1356C5343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
        <p:nvSpPr>
          <p:cNvPr id="4" name="Date Placeholder 3">
            <a:extLst>
              <a:ext uri="{FF2B5EF4-FFF2-40B4-BE49-F238E27FC236}">
                <a16:creationId xmlns:a16="http://schemas.microsoft.com/office/drawing/2014/main" id="{B24D83DC-20E7-4B71-9794-36FC33B1BA03}"/>
              </a:ext>
            </a:extLst>
          </p:cNvPr>
          <p:cNvSpPr>
            <a:spLocks noGrp="1"/>
          </p:cNvSpPr>
          <p:nvPr>
            <p:ph type="dt" sz="half" idx="10"/>
          </p:nvPr>
        </p:nvSpPr>
        <p:spPr/>
        <p:txBody>
          <a:bodyPr/>
          <a:lstStyle/>
          <a:p>
            <a:fld id="{0AACD23B-4CD5-450B-988E-B7446BB12C9E}" type="datetime1">
              <a:rPr lang="en-US" noProof="0" smtClean="0"/>
              <a:t>9/27/21</a:t>
            </a:fld>
            <a:endParaRPr lang="en-US" noProof="0" dirty="0"/>
          </a:p>
        </p:txBody>
      </p:sp>
      <p:sp>
        <p:nvSpPr>
          <p:cNvPr id="5" name="Footer Placeholder 4">
            <a:extLst>
              <a:ext uri="{FF2B5EF4-FFF2-40B4-BE49-F238E27FC236}">
                <a16:creationId xmlns:a16="http://schemas.microsoft.com/office/drawing/2014/main" id="{44E7D103-1290-4592-B37C-19C9C9DBEAE4}"/>
              </a:ext>
            </a:extLst>
          </p:cNvPr>
          <p:cNvSpPr>
            <a:spLocks noGrp="1"/>
          </p:cNvSpPr>
          <p:nvPr>
            <p:ph type="ftr" sz="quarter" idx="11"/>
          </p:nvPr>
        </p:nvSpPr>
        <p:spPr/>
        <p:txBody>
          <a:bodyPr/>
          <a:lstStyle/>
          <a:p>
            <a:r>
              <a:rPr lang="en-US" noProof="0"/>
              <a:t>www.angelradcliffe.com</a:t>
            </a:r>
            <a:endParaRPr lang="en-US" noProof="0" dirty="0"/>
          </a:p>
        </p:txBody>
      </p:sp>
      <p:sp>
        <p:nvSpPr>
          <p:cNvPr id="6" name="Slide Number Placeholder 5">
            <a:extLst>
              <a:ext uri="{FF2B5EF4-FFF2-40B4-BE49-F238E27FC236}">
                <a16:creationId xmlns:a16="http://schemas.microsoft.com/office/drawing/2014/main" id="{15955B1B-4A5C-42C7-99A5-B8217736F178}"/>
              </a:ext>
            </a:extLst>
          </p:cNvPr>
          <p:cNvSpPr>
            <a:spLocks noGrp="1"/>
          </p:cNvSpPr>
          <p:nvPr>
            <p:ph type="sldNum" sz="quarter" idx="12"/>
          </p:nvPr>
        </p:nvSpPr>
        <p:spPr/>
        <p:txBody>
          <a:bodyPr/>
          <a:lstStyle/>
          <a:p>
            <a:fld id="{82EE24B5-652C-4DB5-B7C3-B5BBEC1280B1}" type="slidenum">
              <a:rPr lang="en-US" noProof="0" smtClean="0"/>
              <a:t>‹#›</a:t>
            </a:fld>
            <a:endParaRPr lang="en-US" noProof="0" dirty="0"/>
          </a:p>
        </p:txBody>
      </p:sp>
    </p:spTree>
    <p:extLst>
      <p:ext uri="{BB962C8B-B14F-4D97-AF65-F5344CB8AC3E}">
        <p14:creationId xmlns:p14="http://schemas.microsoft.com/office/powerpoint/2010/main" val="1933201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4E60EB58-EF7E-435A-8B07-B5BCF3AF119F}"/>
              </a:ext>
            </a:extLst>
          </p:cNvPr>
          <p:cNvSpPr>
            <a:spLocks noGrp="1"/>
          </p:cNvSpPr>
          <p:nvPr>
            <p:ph type="sldNum" sz="quarter" idx="12"/>
          </p:nvPr>
        </p:nvSpPr>
        <p:spPr/>
        <p:txBody>
          <a:bodyPr/>
          <a:lstStyle/>
          <a:p>
            <a:fld id="{82EE24B5-652C-4DB5-B7C3-B5BBEC1280B1}" type="slidenum">
              <a:rPr lang="en-US" noProof="0" smtClean="0"/>
              <a:t>‹#›</a:t>
            </a:fld>
            <a:endParaRPr lang="en-US" noProof="0" dirty="0"/>
          </a:p>
        </p:txBody>
      </p:sp>
      <p:sp>
        <p:nvSpPr>
          <p:cNvPr id="2" name="Title 1">
            <a:extLst>
              <a:ext uri="{FF2B5EF4-FFF2-40B4-BE49-F238E27FC236}">
                <a16:creationId xmlns:a16="http://schemas.microsoft.com/office/drawing/2014/main" id="{E7F76098-6FA1-470A-BEF4-E4B0AC75E8FE}"/>
              </a:ext>
            </a:extLst>
          </p:cNvPr>
          <p:cNvSpPr>
            <a:spLocks noGrp="1"/>
          </p:cNvSpPr>
          <p:nvPr>
            <p:ph type="title"/>
          </p:nvPr>
        </p:nvSpPr>
        <p:spPr/>
        <p:txBody>
          <a:bodyPr/>
          <a:lstStyle/>
          <a:p>
            <a:r>
              <a:rPr lang="en-US" noProof="0"/>
              <a:t>Click to edit Master title style</a:t>
            </a:r>
          </a:p>
        </p:txBody>
      </p:sp>
      <p:sp>
        <p:nvSpPr>
          <p:cNvPr id="3" name="Content Placeholder 2">
            <a:extLst>
              <a:ext uri="{FF2B5EF4-FFF2-40B4-BE49-F238E27FC236}">
                <a16:creationId xmlns:a16="http://schemas.microsoft.com/office/drawing/2014/main" id="{4B647ABC-6745-43B6-8A64-6E191BD65CA2}"/>
              </a:ext>
            </a:extLst>
          </p:cNvPr>
          <p:cNvSpPr>
            <a:spLocks noGrp="1"/>
          </p:cNvSpPr>
          <p:nvPr>
            <p:ph sz="half" idx="1"/>
          </p:nvPr>
        </p:nvSpPr>
        <p:spPr>
          <a:xfrm>
            <a:off x="838200" y="1825625"/>
            <a:ext cx="5181600" cy="435133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a:extLst>
              <a:ext uri="{FF2B5EF4-FFF2-40B4-BE49-F238E27FC236}">
                <a16:creationId xmlns:a16="http://schemas.microsoft.com/office/drawing/2014/main" id="{E4387105-2538-4216-9A7E-445FA092F960}"/>
              </a:ext>
            </a:extLst>
          </p:cNvPr>
          <p:cNvSpPr>
            <a:spLocks noGrp="1"/>
          </p:cNvSpPr>
          <p:nvPr>
            <p:ph sz="half" idx="2"/>
          </p:nvPr>
        </p:nvSpPr>
        <p:spPr>
          <a:xfrm>
            <a:off x="6172200" y="1825625"/>
            <a:ext cx="5181600" cy="435133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a:extLst>
              <a:ext uri="{FF2B5EF4-FFF2-40B4-BE49-F238E27FC236}">
                <a16:creationId xmlns:a16="http://schemas.microsoft.com/office/drawing/2014/main" id="{47F57DE0-C032-4FCC-9006-09C2C328A665}"/>
              </a:ext>
            </a:extLst>
          </p:cNvPr>
          <p:cNvSpPr>
            <a:spLocks noGrp="1"/>
          </p:cNvSpPr>
          <p:nvPr>
            <p:ph type="dt" sz="half" idx="10"/>
          </p:nvPr>
        </p:nvSpPr>
        <p:spPr/>
        <p:txBody>
          <a:bodyPr/>
          <a:lstStyle/>
          <a:p>
            <a:fld id="{ECD31C25-0168-4708-A50F-965BD549DA82}" type="datetime1">
              <a:rPr lang="en-US" noProof="0" smtClean="0"/>
              <a:t>9/27/21</a:t>
            </a:fld>
            <a:endParaRPr lang="en-US" noProof="0" dirty="0"/>
          </a:p>
        </p:txBody>
      </p:sp>
      <p:sp>
        <p:nvSpPr>
          <p:cNvPr id="6" name="Footer Placeholder 5">
            <a:extLst>
              <a:ext uri="{FF2B5EF4-FFF2-40B4-BE49-F238E27FC236}">
                <a16:creationId xmlns:a16="http://schemas.microsoft.com/office/drawing/2014/main" id="{90C776CB-2819-4488-9012-A6EA22079A47}"/>
              </a:ext>
            </a:extLst>
          </p:cNvPr>
          <p:cNvSpPr>
            <a:spLocks noGrp="1"/>
          </p:cNvSpPr>
          <p:nvPr>
            <p:ph type="ftr" sz="quarter" idx="11"/>
          </p:nvPr>
        </p:nvSpPr>
        <p:spPr/>
        <p:txBody>
          <a:bodyPr/>
          <a:lstStyle/>
          <a:p>
            <a:r>
              <a:rPr lang="en-US" noProof="0"/>
              <a:t>www.angelradcliffe.com</a:t>
            </a:r>
            <a:endParaRPr lang="en-US" noProof="0" dirty="0"/>
          </a:p>
        </p:txBody>
      </p:sp>
    </p:spTree>
    <p:extLst>
      <p:ext uri="{BB962C8B-B14F-4D97-AF65-F5344CB8AC3E}">
        <p14:creationId xmlns:p14="http://schemas.microsoft.com/office/powerpoint/2010/main" val="1325036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43C73-1D0F-45F9-A7E4-E9D24EAFDE3D}"/>
              </a:ext>
            </a:extLst>
          </p:cNvPr>
          <p:cNvSpPr>
            <a:spLocks noGrp="1"/>
          </p:cNvSpPr>
          <p:nvPr>
            <p:ph type="title"/>
          </p:nvPr>
        </p:nvSpPr>
        <p:spPr>
          <a:xfrm>
            <a:off x="839788" y="365125"/>
            <a:ext cx="10515600" cy="1325563"/>
          </a:xfrm>
        </p:spPr>
        <p:txBody>
          <a:bodyPr/>
          <a:lstStyle/>
          <a:p>
            <a:r>
              <a:rPr lang="en-US" noProof="0"/>
              <a:t>Click to edit Master title style</a:t>
            </a:r>
          </a:p>
        </p:txBody>
      </p:sp>
      <p:sp>
        <p:nvSpPr>
          <p:cNvPr id="3" name="Text Placeholder 2">
            <a:extLst>
              <a:ext uri="{FF2B5EF4-FFF2-40B4-BE49-F238E27FC236}">
                <a16:creationId xmlns:a16="http://schemas.microsoft.com/office/drawing/2014/main" id="{D3B88E76-F6AB-4621-A9A6-20A81C5A3F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4" name="Content Placeholder 3">
            <a:extLst>
              <a:ext uri="{FF2B5EF4-FFF2-40B4-BE49-F238E27FC236}">
                <a16:creationId xmlns:a16="http://schemas.microsoft.com/office/drawing/2014/main" id="{6A313FB9-6D6C-4F61-9E7A-76E686D06C25}"/>
              </a:ext>
            </a:extLst>
          </p:cNvPr>
          <p:cNvSpPr>
            <a:spLocks noGrp="1"/>
          </p:cNvSpPr>
          <p:nvPr>
            <p:ph sz="half" idx="2"/>
          </p:nvPr>
        </p:nvSpPr>
        <p:spPr>
          <a:xfrm>
            <a:off x="839788" y="2505075"/>
            <a:ext cx="5157787" cy="368458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a:extLst>
              <a:ext uri="{FF2B5EF4-FFF2-40B4-BE49-F238E27FC236}">
                <a16:creationId xmlns:a16="http://schemas.microsoft.com/office/drawing/2014/main" id="{2A93A737-E48B-4909-BE04-F55B581032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6" name="Content Placeholder 5">
            <a:extLst>
              <a:ext uri="{FF2B5EF4-FFF2-40B4-BE49-F238E27FC236}">
                <a16:creationId xmlns:a16="http://schemas.microsoft.com/office/drawing/2014/main" id="{D8F9958C-DB5F-444E-ACE8-73F5E0CA67F1}"/>
              </a:ext>
            </a:extLst>
          </p:cNvPr>
          <p:cNvSpPr>
            <a:spLocks noGrp="1"/>
          </p:cNvSpPr>
          <p:nvPr>
            <p:ph sz="quarter" idx="4"/>
          </p:nvPr>
        </p:nvSpPr>
        <p:spPr>
          <a:xfrm>
            <a:off x="6172200" y="2505075"/>
            <a:ext cx="5183188" cy="368458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a:extLst>
              <a:ext uri="{FF2B5EF4-FFF2-40B4-BE49-F238E27FC236}">
                <a16:creationId xmlns:a16="http://schemas.microsoft.com/office/drawing/2014/main" id="{11D097D1-3052-4C1F-B573-CA25FFF6CCB5}"/>
              </a:ext>
            </a:extLst>
          </p:cNvPr>
          <p:cNvSpPr>
            <a:spLocks noGrp="1"/>
          </p:cNvSpPr>
          <p:nvPr>
            <p:ph type="dt" sz="half" idx="10"/>
          </p:nvPr>
        </p:nvSpPr>
        <p:spPr/>
        <p:txBody>
          <a:bodyPr/>
          <a:lstStyle/>
          <a:p>
            <a:fld id="{DEEEF5E8-872B-4435-9A01-59CB2C710AFC}" type="datetime1">
              <a:rPr lang="en-US" noProof="0" smtClean="0"/>
              <a:t>9/27/21</a:t>
            </a:fld>
            <a:endParaRPr lang="en-US" noProof="0" dirty="0"/>
          </a:p>
        </p:txBody>
      </p:sp>
      <p:sp>
        <p:nvSpPr>
          <p:cNvPr id="8" name="Footer Placeholder 7">
            <a:extLst>
              <a:ext uri="{FF2B5EF4-FFF2-40B4-BE49-F238E27FC236}">
                <a16:creationId xmlns:a16="http://schemas.microsoft.com/office/drawing/2014/main" id="{F2607AC3-2220-4DDA-A22A-C404538FE48E}"/>
              </a:ext>
            </a:extLst>
          </p:cNvPr>
          <p:cNvSpPr>
            <a:spLocks noGrp="1"/>
          </p:cNvSpPr>
          <p:nvPr>
            <p:ph type="ftr" sz="quarter" idx="11"/>
          </p:nvPr>
        </p:nvSpPr>
        <p:spPr/>
        <p:txBody>
          <a:bodyPr/>
          <a:lstStyle/>
          <a:p>
            <a:r>
              <a:rPr lang="en-US" noProof="0"/>
              <a:t>www.angelradcliffe.com</a:t>
            </a:r>
            <a:endParaRPr lang="en-US" noProof="0" dirty="0"/>
          </a:p>
        </p:txBody>
      </p:sp>
      <p:sp>
        <p:nvSpPr>
          <p:cNvPr id="9" name="Slide Number Placeholder 8">
            <a:extLst>
              <a:ext uri="{FF2B5EF4-FFF2-40B4-BE49-F238E27FC236}">
                <a16:creationId xmlns:a16="http://schemas.microsoft.com/office/drawing/2014/main" id="{6FD8DEB3-F122-4B42-9E12-F61189B878B2}"/>
              </a:ext>
            </a:extLst>
          </p:cNvPr>
          <p:cNvSpPr>
            <a:spLocks noGrp="1"/>
          </p:cNvSpPr>
          <p:nvPr>
            <p:ph type="sldNum" sz="quarter" idx="12"/>
          </p:nvPr>
        </p:nvSpPr>
        <p:spPr/>
        <p:txBody>
          <a:bodyPr/>
          <a:lstStyle/>
          <a:p>
            <a:fld id="{82EE24B5-652C-4DB5-B7C3-B5BBEC1280B1}" type="slidenum">
              <a:rPr lang="en-US" noProof="0" smtClean="0"/>
              <a:t>‹#›</a:t>
            </a:fld>
            <a:endParaRPr lang="en-US" noProof="0" dirty="0"/>
          </a:p>
        </p:txBody>
      </p:sp>
    </p:spTree>
    <p:extLst>
      <p:ext uri="{BB962C8B-B14F-4D97-AF65-F5344CB8AC3E}">
        <p14:creationId xmlns:p14="http://schemas.microsoft.com/office/powerpoint/2010/main" val="4032769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89EF5-3FD9-4423-A9E8-B67B4E902E9B}"/>
              </a:ext>
            </a:extLst>
          </p:cNvPr>
          <p:cNvSpPr>
            <a:spLocks noGrp="1"/>
          </p:cNvSpPr>
          <p:nvPr>
            <p:ph type="title"/>
          </p:nvPr>
        </p:nvSpPr>
        <p:spPr/>
        <p:txBody>
          <a:bodyPr/>
          <a:lstStyle/>
          <a:p>
            <a:r>
              <a:rPr lang="en-US" noProof="0" dirty="0"/>
              <a:t>Click to edit Master title style</a:t>
            </a:r>
          </a:p>
        </p:txBody>
      </p:sp>
      <p:sp>
        <p:nvSpPr>
          <p:cNvPr id="3" name="Date Placeholder 2">
            <a:extLst>
              <a:ext uri="{FF2B5EF4-FFF2-40B4-BE49-F238E27FC236}">
                <a16:creationId xmlns:a16="http://schemas.microsoft.com/office/drawing/2014/main" id="{030D7191-31B4-440E-A4E9-F412FA55824C}"/>
              </a:ext>
            </a:extLst>
          </p:cNvPr>
          <p:cNvSpPr>
            <a:spLocks noGrp="1"/>
          </p:cNvSpPr>
          <p:nvPr>
            <p:ph type="dt" sz="half" idx="10"/>
          </p:nvPr>
        </p:nvSpPr>
        <p:spPr/>
        <p:txBody>
          <a:bodyPr/>
          <a:lstStyle/>
          <a:p>
            <a:fld id="{B696F7B1-1C76-4246-8E56-8EAE2C9BFC87}" type="datetime1">
              <a:rPr lang="en-US" noProof="0" smtClean="0"/>
              <a:t>9/27/21</a:t>
            </a:fld>
            <a:endParaRPr lang="en-US" noProof="0" dirty="0"/>
          </a:p>
        </p:txBody>
      </p:sp>
      <p:sp>
        <p:nvSpPr>
          <p:cNvPr id="4" name="Footer Placeholder 3">
            <a:extLst>
              <a:ext uri="{FF2B5EF4-FFF2-40B4-BE49-F238E27FC236}">
                <a16:creationId xmlns:a16="http://schemas.microsoft.com/office/drawing/2014/main" id="{8EC85CB6-0880-4BF0-8E98-291E70C71377}"/>
              </a:ext>
            </a:extLst>
          </p:cNvPr>
          <p:cNvSpPr>
            <a:spLocks noGrp="1"/>
          </p:cNvSpPr>
          <p:nvPr>
            <p:ph type="ftr" sz="quarter" idx="11"/>
          </p:nvPr>
        </p:nvSpPr>
        <p:spPr/>
        <p:txBody>
          <a:bodyPr/>
          <a:lstStyle/>
          <a:p>
            <a:r>
              <a:rPr lang="en-US" noProof="0"/>
              <a:t>www.angelradcliffe.com</a:t>
            </a:r>
            <a:endParaRPr lang="en-US" noProof="0" dirty="0"/>
          </a:p>
        </p:txBody>
      </p:sp>
      <p:sp>
        <p:nvSpPr>
          <p:cNvPr id="5" name="Slide Number Placeholder 4">
            <a:extLst>
              <a:ext uri="{FF2B5EF4-FFF2-40B4-BE49-F238E27FC236}">
                <a16:creationId xmlns:a16="http://schemas.microsoft.com/office/drawing/2014/main" id="{BE4A5E74-F26F-4C7A-BED1-6EE66C0B3A54}"/>
              </a:ext>
            </a:extLst>
          </p:cNvPr>
          <p:cNvSpPr>
            <a:spLocks noGrp="1"/>
          </p:cNvSpPr>
          <p:nvPr>
            <p:ph type="sldNum" sz="quarter" idx="12"/>
          </p:nvPr>
        </p:nvSpPr>
        <p:spPr/>
        <p:txBody>
          <a:bodyPr/>
          <a:lstStyle/>
          <a:p>
            <a:fld id="{82EE24B5-652C-4DB5-B7C3-B5BBEC1280B1}" type="slidenum">
              <a:rPr lang="en-US" noProof="0" smtClean="0"/>
              <a:t>‹#›</a:t>
            </a:fld>
            <a:endParaRPr lang="en-US" noProof="0" dirty="0"/>
          </a:p>
        </p:txBody>
      </p:sp>
    </p:spTree>
    <p:extLst>
      <p:ext uri="{BB962C8B-B14F-4D97-AF65-F5344CB8AC3E}">
        <p14:creationId xmlns:p14="http://schemas.microsoft.com/office/powerpoint/2010/main" val="3691903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55C546-684A-45B9-8890-66DC55DF7D06}"/>
              </a:ext>
            </a:extLst>
          </p:cNvPr>
          <p:cNvSpPr>
            <a:spLocks noGrp="1"/>
          </p:cNvSpPr>
          <p:nvPr>
            <p:ph type="dt" sz="half" idx="10"/>
          </p:nvPr>
        </p:nvSpPr>
        <p:spPr/>
        <p:txBody>
          <a:bodyPr/>
          <a:lstStyle/>
          <a:p>
            <a:fld id="{2EB998A5-6615-44CA-A1E4-4CD442D42FB5}" type="datetime1">
              <a:rPr lang="en-US" noProof="0" smtClean="0"/>
              <a:t>9/27/21</a:t>
            </a:fld>
            <a:endParaRPr lang="en-US" noProof="0" dirty="0"/>
          </a:p>
        </p:txBody>
      </p:sp>
      <p:sp>
        <p:nvSpPr>
          <p:cNvPr id="3" name="Footer Placeholder 2">
            <a:extLst>
              <a:ext uri="{FF2B5EF4-FFF2-40B4-BE49-F238E27FC236}">
                <a16:creationId xmlns:a16="http://schemas.microsoft.com/office/drawing/2014/main" id="{4543EBDF-D696-42F7-B962-56F5FEE120CC}"/>
              </a:ext>
            </a:extLst>
          </p:cNvPr>
          <p:cNvSpPr>
            <a:spLocks noGrp="1"/>
          </p:cNvSpPr>
          <p:nvPr>
            <p:ph type="ftr" sz="quarter" idx="11"/>
          </p:nvPr>
        </p:nvSpPr>
        <p:spPr/>
        <p:txBody>
          <a:bodyPr/>
          <a:lstStyle/>
          <a:p>
            <a:r>
              <a:rPr lang="en-US" noProof="0"/>
              <a:t>www.angelradcliffe.com</a:t>
            </a:r>
            <a:endParaRPr lang="en-US" noProof="0" dirty="0"/>
          </a:p>
        </p:txBody>
      </p:sp>
      <p:sp>
        <p:nvSpPr>
          <p:cNvPr id="4" name="Slide Number Placeholder 3">
            <a:extLst>
              <a:ext uri="{FF2B5EF4-FFF2-40B4-BE49-F238E27FC236}">
                <a16:creationId xmlns:a16="http://schemas.microsoft.com/office/drawing/2014/main" id="{6789D77E-1675-4F9D-9113-B274CB0E87FA}"/>
              </a:ext>
            </a:extLst>
          </p:cNvPr>
          <p:cNvSpPr>
            <a:spLocks noGrp="1"/>
          </p:cNvSpPr>
          <p:nvPr>
            <p:ph type="sldNum" sz="quarter" idx="12"/>
          </p:nvPr>
        </p:nvSpPr>
        <p:spPr/>
        <p:txBody>
          <a:bodyPr/>
          <a:lstStyle/>
          <a:p>
            <a:fld id="{82EE24B5-652C-4DB5-B7C3-B5BBEC1280B1}" type="slidenum">
              <a:rPr lang="en-US" noProof="0" smtClean="0"/>
              <a:t>‹#›</a:t>
            </a:fld>
            <a:endParaRPr lang="en-US" noProof="0" dirty="0"/>
          </a:p>
        </p:txBody>
      </p:sp>
    </p:spTree>
    <p:extLst>
      <p:ext uri="{BB962C8B-B14F-4D97-AF65-F5344CB8AC3E}">
        <p14:creationId xmlns:p14="http://schemas.microsoft.com/office/powerpoint/2010/main" val="274602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E9C90-06AB-49B5-9970-F5791DE93A41}"/>
              </a:ext>
            </a:extLst>
          </p:cNvPr>
          <p:cNvSpPr>
            <a:spLocks noGrp="1"/>
          </p:cNvSpPr>
          <p:nvPr>
            <p:ph type="title"/>
          </p:nvPr>
        </p:nvSpPr>
        <p:spPr>
          <a:xfrm>
            <a:off x="839788" y="457200"/>
            <a:ext cx="3932237" cy="1600200"/>
          </a:xfrm>
        </p:spPr>
        <p:txBody>
          <a:bodyPr anchor="b"/>
          <a:lstStyle>
            <a:lvl1pPr>
              <a:defRPr sz="3200"/>
            </a:lvl1pPr>
          </a:lstStyle>
          <a:p>
            <a:r>
              <a:rPr lang="en-US" noProof="0"/>
              <a:t>Click to edit Master title style</a:t>
            </a:r>
          </a:p>
        </p:txBody>
      </p:sp>
      <p:sp>
        <p:nvSpPr>
          <p:cNvPr id="3" name="Content Placeholder 2">
            <a:extLst>
              <a:ext uri="{FF2B5EF4-FFF2-40B4-BE49-F238E27FC236}">
                <a16:creationId xmlns:a16="http://schemas.microsoft.com/office/drawing/2014/main" id="{EFFB0071-932D-4CA0-92FB-A6E75AC855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Text Placeholder 3">
            <a:extLst>
              <a:ext uri="{FF2B5EF4-FFF2-40B4-BE49-F238E27FC236}">
                <a16:creationId xmlns:a16="http://schemas.microsoft.com/office/drawing/2014/main" id="{71C8D9F5-8B70-4BDD-9CB5-BBF87CF553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5" name="Date Placeholder 4">
            <a:extLst>
              <a:ext uri="{FF2B5EF4-FFF2-40B4-BE49-F238E27FC236}">
                <a16:creationId xmlns:a16="http://schemas.microsoft.com/office/drawing/2014/main" id="{7989DE91-7A80-4682-9D32-2CD41DEFB7B2}"/>
              </a:ext>
            </a:extLst>
          </p:cNvPr>
          <p:cNvSpPr>
            <a:spLocks noGrp="1"/>
          </p:cNvSpPr>
          <p:nvPr>
            <p:ph type="dt" sz="half" idx="10"/>
          </p:nvPr>
        </p:nvSpPr>
        <p:spPr/>
        <p:txBody>
          <a:bodyPr/>
          <a:lstStyle/>
          <a:p>
            <a:fld id="{3160CEC9-91B4-4857-B182-9AF051A77DE8}" type="datetime1">
              <a:rPr lang="en-US" noProof="0" smtClean="0"/>
              <a:t>9/27/21</a:t>
            </a:fld>
            <a:endParaRPr lang="en-US" noProof="0" dirty="0"/>
          </a:p>
        </p:txBody>
      </p:sp>
      <p:sp>
        <p:nvSpPr>
          <p:cNvPr id="6" name="Footer Placeholder 5">
            <a:extLst>
              <a:ext uri="{FF2B5EF4-FFF2-40B4-BE49-F238E27FC236}">
                <a16:creationId xmlns:a16="http://schemas.microsoft.com/office/drawing/2014/main" id="{7B9E2482-2E7D-4868-95A7-4A55B40FECE1}"/>
              </a:ext>
            </a:extLst>
          </p:cNvPr>
          <p:cNvSpPr>
            <a:spLocks noGrp="1"/>
          </p:cNvSpPr>
          <p:nvPr>
            <p:ph type="ftr" sz="quarter" idx="11"/>
          </p:nvPr>
        </p:nvSpPr>
        <p:spPr/>
        <p:txBody>
          <a:bodyPr/>
          <a:lstStyle/>
          <a:p>
            <a:r>
              <a:rPr lang="en-US" noProof="0"/>
              <a:t>www.angelradcliffe.com</a:t>
            </a:r>
            <a:endParaRPr lang="en-US" noProof="0" dirty="0"/>
          </a:p>
        </p:txBody>
      </p:sp>
      <p:sp>
        <p:nvSpPr>
          <p:cNvPr id="7" name="Slide Number Placeholder 6">
            <a:extLst>
              <a:ext uri="{FF2B5EF4-FFF2-40B4-BE49-F238E27FC236}">
                <a16:creationId xmlns:a16="http://schemas.microsoft.com/office/drawing/2014/main" id="{1F4E84CF-C3E5-4475-84C7-21CBAC064B74}"/>
              </a:ext>
            </a:extLst>
          </p:cNvPr>
          <p:cNvSpPr>
            <a:spLocks noGrp="1"/>
          </p:cNvSpPr>
          <p:nvPr>
            <p:ph type="sldNum" sz="quarter" idx="12"/>
          </p:nvPr>
        </p:nvSpPr>
        <p:spPr/>
        <p:txBody>
          <a:bodyPr/>
          <a:lstStyle/>
          <a:p>
            <a:fld id="{82EE24B5-652C-4DB5-B7C3-B5BBEC1280B1}" type="slidenum">
              <a:rPr lang="en-US" noProof="0" smtClean="0"/>
              <a:t>‹#›</a:t>
            </a:fld>
            <a:endParaRPr lang="en-US" noProof="0" dirty="0"/>
          </a:p>
        </p:txBody>
      </p:sp>
    </p:spTree>
    <p:extLst>
      <p:ext uri="{BB962C8B-B14F-4D97-AF65-F5344CB8AC3E}">
        <p14:creationId xmlns:p14="http://schemas.microsoft.com/office/powerpoint/2010/main" val="2962625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0E0AA-5363-4861-AB6B-0E4D34D74B92}"/>
              </a:ext>
            </a:extLst>
          </p:cNvPr>
          <p:cNvSpPr>
            <a:spLocks noGrp="1"/>
          </p:cNvSpPr>
          <p:nvPr>
            <p:ph type="title"/>
          </p:nvPr>
        </p:nvSpPr>
        <p:spPr>
          <a:xfrm>
            <a:off x="839788" y="457200"/>
            <a:ext cx="3932237" cy="1600200"/>
          </a:xfrm>
        </p:spPr>
        <p:txBody>
          <a:bodyPr anchor="b"/>
          <a:lstStyle>
            <a:lvl1pPr>
              <a:defRPr sz="3200"/>
            </a:lvl1pPr>
          </a:lstStyle>
          <a:p>
            <a:r>
              <a:rPr lang="en-US" noProof="0"/>
              <a:t>Click to edit Master title style</a:t>
            </a:r>
          </a:p>
        </p:txBody>
      </p:sp>
      <p:sp>
        <p:nvSpPr>
          <p:cNvPr id="3" name="Picture Placeholder 2">
            <a:extLst>
              <a:ext uri="{FF2B5EF4-FFF2-40B4-BE49-F238E27FC236}">
                <a16:creationId xmlns:a16="http://schemas.microsoft.com/office/drawing/2014/main" id="{8D44B7CE-2038-4CCA-AA8A-D03DE5FD95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
        <p:nvSpPr>
          <p:cNvPr id="4" name="Text Placeholder 3">
            <a:extLst>
              <a:ext uri="{FF2B5EF4-FFF2-40B4-BE49-F238E27FC236}">
                <a16:creationId xmlns:a16="http://schemas.microsoft.com/office/drawing/2014/main" id="{EA79774D-36EB-4201-B1AC-922DD2E066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5" name="Date Placeholder 4">
            <a:extLst>
              <a:ext uri="{FF2B5EF4-FFF2-40B4-BE49-F238E27FC236}">
                <a16:creationId xmlns:a16="http://schemas.microsoft.com/office/drawing/2014/main" id="{CAD1E234-1CB2-41A0-B40D-7E7F160CBA11}"/>
              </a:ext>
            </a:extLst>
          </p:cNvPr>
          <p:cNvSpPr>
            <a:spLocks noGrp="1"/>
          </p:cNvSpPr>
          <p:nvPr>
            <p:ph type="dt" sz="half" idx="10"/>
          </p:nvPr>
        </p:nvSpPr>
        <p:spPr/>
        <p:txBody>
          <a:bodyPr/>
          <a:lstStyle/>
          <a:p>
            <a:fld id="{E53EECB4-C8F1-4183-A799-6F22CBE7CAB3}" type="datetime1">
              <a:rPr lang="en-US" noProof="0" smtClean="0"/>
              <a:t>9/27/21</a:t>
            </a:fld>
            <a:endParaRPr lang="en-US" noProof="0" dirty="0"/>
          </a:p>
        </p:txBody>
      </p:sp>
      <p:sp>
        <p:nvSpPr>
          <p:cNvPr id="6" name="Footer Placeholder 5">
            <a:extLst>
              <a:ext uri="{FF2B5EF4-FFF2-40B4-BE49-F238E27FC236}">
                <a16:creationId xmlns:a16="http://schemas.microsoft.com/office/drawing/2014/main" id="{99FD472E-6334-4051-B4D9-6361A819F792}"/>
              </a:ext>
            </a:extLst>
          </p:cNvPr>
          <p:cNvSpPr>
            <a:spLocks noGrp="1"/>
          </p:cNvSpPr>
          <p:nvPr>
            <p:ph type="ftr" sz="quarter" idx="11"/>
          </p:nvPr>
        </p:nvSpPr>
        <p:spPr/>
        <p:txBody>
          <a:bodyPr/>
          <a:lstStyle/>
          <a:p>
            <a:r>
              <a:rPr lang="en-US" noProof="0"/>
              <a:t>www.angelradcliffe.com</a:t>
            </a:r>
            <a:endParaRPr lang="en-US" noProof="0" dirty="0"/>
          </a:p>
        </p:txBody>
      </p:sp>
      <p:sp>
        <p:nvSpPr>
          <p:cNvPr id="7" name="Slide Number Placeholder 6">
            <a:extLst>
              <a:ext uri="{FF2B5EF4-FFF2-40B4-BE49-F238E27FC236}">
                <a16:creationId xmlns:a16="http://schemas.microsoft.com/office/drawing/2014/main" id="{192384B9-6290-4070-B7D1-A105B27F0CB0}"/>
              </a:ext>
            </a:extLst>
          </p:cNvPr>
          <p:cNvSpPr>
            <a:spLocks noGrp="1"/>
          </p:cNvSpPr>
          <p:nvPr>
            <p:ph type="sldNum" sz="quarter" idx="12"/>
          </p:nvPr>
        </p:nvSpPr>
        <p:spPr/>
        <p:txBody>
          <a:bodyPr/>
          <a:lstStyle/>
          <a:p>
            <a:fld id="{82EE24B5-652C-4DB5-B7C3-B5BBEC1280B1}" type="slidenum">
              <a:rPr lang="en-US" noProof="0" smtClean="0"/>
              <a:t>‹#›</a:t>
            </a:fld>
            <a:endParaRPr lang="en-US" noProof="0" dirty="0"/>
          </a:p>
        </p:txBody>
      </p:sp>
    </p:spTree>
    <p:extLst>
      <p:ext uri="{BB962C8B-B14F-4D97-AF65-F5344CB8AC3E}">
        <p14:creationId xmlns:p14="http://schemas.microsoft.com/office/powerpoint/2010/main" val="2367443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CEC732-0DE2-456B-92A1-84321C9BDC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noProof="0" dirty="0"/>
              <a:t>Click to edit Master title style</a:t>
            </a:r>
          </a:p>
        </p:txBody>
      </p:sp>
      <p:sp>
        <p:nvSpPr>
          <p:cNvPr id="3" name="Text Placeholder 2">
            <a:extLst>
              <a:ext uri="{FF2B5EF4-FFF2-40B4-BE49-F238E27FC236}">
                <a16:creationId xmlns:a16="http://schemas.microsoft.com/office/drawing/2014/main" id="{DA816A5B-B156-4DC3-B18E-14F3E59A64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4" name="Date Placeholder 3">
            <a:extLst>
              <a:ext uri="{FF2B5EF4-FFF2-40B4-BE49-F238E27FC236}">
                <a16:creationId xmlns:a16="http://schemas.microsoft.com/office/drawing/2014/main" id="{FDB0252E-67CD-4B33-849F-7B1449CF27D0}"/>
              </a:ext>
            </a:extLst>
          </p:cNvPr>
          <p:cNvSpPr>
            <a:spLocks noGrp="1"/>
          </p:cNvSpPr>
          <p:nvPr>
            <p:ph type="dt" sz="half" idx="2"/>
          </p:nvPr>
        </p:nvSpPr>
        <p:spPr>
          <a:xfrm>
            <a:off x="838200" y="6174902"/>
            <a:ext cx="2743200" cy="365125"/>
          </a:xfrm>
          <a:prstGeom prst="rect">
            <a:avLst/>
          </a:prstGeom>
        </p:spPr>
        <p:txBody>
          <a:bodyPr vert="horz" lIns="91440" tIns="45720" rIns="91440" bIns="45720" rtlCol="0" anchor="ctr"/>
          <a:lstStyle>
            <a:lvl1pPr algn="l">
              <a:defRPr sz="1200">
                <a:solidFill>
                  <a:srgbClr val="5C5C5C"/>
                </a:solidFill>
                <a:latin typeface="Open Sans" panose="020B0606030504020204" pitchFamily="34" charset="0"/>
                <a:ea typeface="Open Sans" panose="020B0606030504020204" pitchFamily="34" charset="0"/>
                <a:cs typeface="Open Sans" panose="020B0606030504020204" pitchFamily="34" charset="0"/>
              </a:defRPr>
            </a:lvl1pPr>
          </a:lstStyle>
          <a:p>
            <a:fld id="{B8B2C5BC-CB4A-405D-A6D8-E41254803CDE}" type="datetime1">
              <a:rPr lang="en-US" smtClean="0"/>
              <a:pPr/>
              <a:t>9/27/21</a:t>
            </a:fld>
            <a:endParaRPr lang="en-US" dirty="0"/>
          </a:p>
        </p:txBody>
      </p:sp>
      <p:sp>
        <p:nvSpPr>
          <p:cNvPr id="5" name="Footer Placeholder 4">
            <a:extLst>
              <a:ext uri="{FF2B5EF4-FFF2-40B4-BE49-F238E27FC236}">
                <a16:creationId xmlns:a16="http://schemas.microsoft.com/office/drawing/2014/main" id="{DC620AD2-E3F8-48CB-8B72-B0945DF5348A}"/>
              </a:ext>
            </a:extLst>
          </p:cNvPr>
          <p:cNvSpPr>
            <a:spLocks noGrp="1"/>
          </p:cNvSpPr>
          <p:nvPr>
            <p:ph type="ftr" sz="quarter" idx="3"/>
          </p:nvPr>
        </p:nvSpPr>
        <p:spPr>
          <a:xfrm>
            <a:off x="4038600" y="6174902"/>
            <a:ext cx="4114800" cy="365125"/>
          </a:xfrm>
          <a:prstGeom prst="rect">
            <a:avLst/>
          </a:prstGeom>
        </p:spPr>
        <p:txBody>
          <a:bodyPr vert="horz" lIns="91440" tIns="45720" rIns="91440" bIns="45720" rtlCol="0" anchor="ctr"/>
          <a:lstStyle>
            <a:lvl1pPr algn="ctr">
              <a:defRPr sz="1200">
                <a:solidFill>
                  <a:srgbClr val="5C5C5C"/>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err="1"/>
              <a:t>www.angelradcliffe.com</a:t>
            </a:r>
            <a:endParaRPr lang="en-US" dirty="0"/>
          </a:p>
        </p:txBody>
      </p:sp>
      <p:sp>
        <p:nvSpPr>
          <p:cNvPr id="10" name="Oval 9">
            <a:extLst>
              <a:ext uri="{FF2B5EF4-FFF2-40B4-BE49-F238E27FC236}">
                <a16:creationId xmlns:a16="http://schemas.microsoft.com/office/drawing/2014/main" id="{5A5F3BCF-F6FD-4DFF-B0B4-9892C9389344}"/>
              </a:ext>
            </a:extLst>
          </p:cNvPr>
          <p:cNvSpPr/>
          <p:nvPr userDrawn="1"/>
        </p:nvSpPr>
        <p:spPr>
          <a:xfrm>
            <a:off x="11562237" y="6227432"/>
            <a:ext cx="266400" cy="2664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 name="Slide Number Placeholder 5">
            <a:extLst>
              <a:ext uri="{FF2B5EF4-FFF2-40B4-BE49-F238E27FC236}">
                <a16:creationId xmlns:a16="http://schemas.microsoft.com/office/drawing/2014/main" id="{D15DEFFD-817B-43EC-86F0-34DEA2BA5EEB}"/>
              </a:ext>
            </a:extLst>
          </p:cNvPr>
          <p:cNvSpPr>
            <a:spLocks noGrp="1"/>
          </p:cNvSpPr>
          <p:nvPr>
            <p:ph type="sldNum" sz="quarter" idx="4"/>
          </p:nvPr>
        </p:nvSpPr>
        <p:spPr>
          <a:xfrm>
            <a:off x="11468844" y="6174902"/>
            <a:ext cx="357116" cy="365125"/>
          </a:xfrm>
          <a:prstGeom prst="rect">
            <a:avLst/>
          </a:prstGeom>
        </p:spPr>
        <p:txBody>
          <a:bodyPr vert="horz" lIns="91440" tIns="45720" rIns="91440" bIns="45720" rtlCol="0" anchor="ctr"/>
          <a:lstStyle>
            <a:lvl1pPr algn="r">
              <a:defRPr sz="1000" i="1">
                <a:solidFill>
                  <a:schemeClr val="tx2">
                    <a:alpha val="70000"/>
                  </a:schemeClr>
                </a:solidFill>
              </a:defRPr>
            </a:lvl1pPr>
          </a:lstStyle>
          <a:p>
            <a:fld id="{82EE24B5-652C-4DB5-B7C3-B5BBEC1280B1}" type="slidenum">
              <a:rPr lang="en-US" noProof="0" smtClean="0"/>
              <a:pPr/>
              <a:t>‹#›</a:t>
            </a:fld>
            <a:endParaRPr lang="en-US" noProof="0" dirty="0"/>
          </a:p>
        </p:txBody>
      </p:sp>
    </p:spTree>
    <p:extLst>
      <p:ext uri="{BB962C8B-B14F-4D97-AF65-F5344CB8AC3E}">
        <p14:creationId xmlns:p14="http://schemas.microsoft.com/office/powerpoint/2010/main" val="36641015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Lst>
  <p:hf hdr="0" dt="0"/>
  <p:txStyles>
    <p:titleStyle>
      <a:lvl1pPr algn="l" defTabSz="914400" rtl="0" eaLnBrk="1" latinLnBrk="0" hangingPunct="1">
        <a:lnSpc>
          <a:spcPct val="90000"/>
        </a:lnSpc>
        <a:spcBef>
          <a:spcPct val="0"/>
        </a:spcBef>
        <a:buNone/>
        <a:defRPr sz="3200" b="1" kern="1200">
          <a:solidFill>
            <a:srgbClr val="5C5C5C"/>
          </a:solidFill>
          <a:latin typeface="Suranna" panose="02000600000000000000" pitchFamily="2" charset="0"/>
          <a:ea typeface="+mj-ea"/>
          <a:cs typeface="Suranna" panose="02000600000000000000" pitchFamily="2"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rgbClr val="5C5C5C"/>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rgbClr val="5C5C5C"/>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rgbClr val="5C5C5C"/>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5C5C5C"/>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5C5C5C"/>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0.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Conference room table">
            <a:extLst>
              <a:ext uri="{FF2B5EF4-FFF2-40B4-BE49-F238E27FC236}">
                <a16:creationId xmlns:a16="http://schemas.microsoft.com/office/drawing/2014/main" id="{04B02340-58EF-4CDD-9061-14491362AB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7687567" cy="6858000"/>
          </a:xfrm>
          <a:prstGeom prst="rect">
            <a:avLst/>
          </a:prstGeom>
        </p:spPr>
      </p:pic>
      <p:sp>
        <p:nvSpPr>
          <p:cNvPr id="5" name="object 3" descr="Beige rectangle">
            <a:extLst>
              <a:ext uri="{FF2B5EF4-FFF2-40B4-BE49-F238E27FC236}">
                <a16:creationId xmlns:a16="http://schemas.microsoft.com/office/drawing/2014/main" id="{DCF29767-6635-4A46-AB77-672CC90C6FBE}"/>
              </a:ext>
            </a:extLst>
          </p:cNvPr>
          <p:cNvSpPr/>
          <p:nvPr/>
        </p:nvSpPr>
        <p:spPr>
          <a:xfrm>
            <a:off x="8181340" y="1359001"/>
            <a:ext cx="4010660" cy="4194074"/>
          </a:xfrm>
          <a:custGeom>
            <a:avLst/>
            <a:gdLst/>
            <a:ahLst/>
            <a:cxnLst/>
            <a:rect l="l" t="t" r="r" b="b"/>
            <a:pathLst>
              <a:path w="4010659" h="333375">
                <a:moveTo>
                  <a:pt x="0" y="333006"/>
                </a:moveTo>
                <a:lnTo>
                  <a:pt x="4010367" y="333006"/>
                </a:lnTo>
                <a:lnTo>
                  <a:pt x="4010367" y="0"/>
                </a:lnTo>
                <a:lnTo>
                  <a:pt x="0" y="0"/>
                </a:lnTo>
                <a:lnTo>
                  <a:pt x="0" y="333006"/>
                </a:lnTo>
                <a:close/>
              </a:path>
            </a:pathLst>
          </a:custGeom>
          <a:solidFill>
            <a:srgbClr val="F6EDEA"/>
          </a:solidFill>
        </p:spPr>
        <p:txBody>
          <a:bodyPr wrap="square" lIns="0" tIns="0" rIns="0" bIns="0" rtlCol="0"/>
          <a:lstStyle/>
          <a:p>
            <a:endParaRPr lang="en-US" dirty="0"/>
          </a:p>
        </p:txBody>
      </p:sp>
      <p:sp>
        <p:nvSpPr>
          <p:cNvPr id="6" name="object 6" descr="Blue rectangle">
            <a:extLst>
              <a:ext uri="{FF2B5EF4-FFF2-40B4-BE49-F238E27FC236}">
                <a16:creationId xmlns:a16="http://schemas.microsoft.com/office/drawing/2014/main" id="{9FABC344-E043-45BE-8588-06C658DBCE70}"/>
              </a:ext>
            </a:extLst>
          </p:cNvPr>
          <p:cNvSpPr/>
          <p:nvPr/>
        </p:nvSpPr>
        <p:spPr>
          <a:xfrm>
            <a:off x="5502275" y="1692008"/>
            <a:ext cx="6689725" cy="3528060"/>
          </a:xfrm>
          <a:custGeom>
            <a:avLst/>
            <a:gdLst/>
            <a:ahLst/>
            <a:cxnLst/>
            <a:rect l="l" t="t" r="r" b="b"/>
            <a:pathLst>
              <a:path w="6689725" h="3528060">
                <a:moveTo>
                  <a:pt x="0" y="3527996"/>
                </a:moveTo>
                <a:lnTo>
                  <a:pt x="6689648" y="3527996"/>
                </a:lnTo>
                <a:lnTo>
                  <a:pt x="6689648" y="0"/>
                </a:lnTo>
                <a:lnTo>
                  <a:pt x="0" y="0"/>
                </a:lnTo>
                <a:lnTo>
                  <a:pt x="0" y="3527996"/>
                </a:lnTo>
                <a:close/>
              </a:path>
            </a:pathLst>
          </a:custGeom>
          <a:solidFill>
            <a:srgbClr val="79003E"/>
          </a:solidFill>
        </p:spPr>
        <p:txBody>
          <a:bodyPr wrap="square" lIns="0" tIns="0" rIns="0" bIns="0" rtlCol="0"/>
          <a:lstStyle/>
          <a:p>
            <a:endParaRPr lang="en-US" dirty="0"/>
          </a:p>
        </p:txBody>
      </p:sp>
      <p:sp>
        <p:nvSpPr>
          <p:cNvPr id="2" name="Title 1">
            <a:extLst>
              <a:ext uri="{FF2B5EF4-FFF2-40B4-BE49-F238E27FC236}">
                <a16:creationId xmlns:a16="http://schemas.microsoft.com/office/drawing/2014/main" id="{345C5720-51D4-4632-91CD-936B8AB96750}"/>
              </a:ext>
            </a:extLst>
          </p:cNvPr>
          <p:cNvSpPr>
            <a:spLocks noGrp="1"/>
          </p:cNvSpPr>
          <p:nvPr>
            <p:ph type="title"/>
          </p:nvPr>
        </p:nvSpPr>
        <p:spPr bwMode="white">
          <a:xfrm>
            <a:off x="6198107" y="2331086"/>
            <a:ext cx="5165558" cy="833856"/>
          </a:xfrm>
        </p:spPr>
        <p:txBody>
          <a:bodyPr/>
          <a:lstStyle/>
          <a:p>
            <a:r>
              <a:rPr lang="en-US" dirty="0">
                <a:solidFill>
                  <a:schemeClr val="bg1"/>
                </a:solidFill>
              </a:rPr>
              <a:t>Executive Summary</a:t>
            </a:r>
            <a:endParaRPr lang="en-US" dirty="0"/>
          </a:p>
        </p:txBody>
      </p:sp>
      <p:sp>
        <p:nvSpPr>
          <p:cNvPr id="3" name="Slide Number Placeholder 2">
            <a:extLst>
              <a:ext uri="{FF2B5EF4-FFF2-40B4-BE49-F238E27FC236}">
                <a16:creationId xmlns:a16="http://schemas.microsoft.com/office/drawing/2014/main" id="{24D506CC-0185-443E-82C7-1600C21D6E91}"/>
              </a:ext>
            </a:extLst>
          </p:cNvPr>
          <p:cNvSpPr>
            <a:spLocks noGrp="1"/>
          </p:cNvSpPr>
          <p:nvPr>
            <p:ph type="sldNum" sz="quarter" idx="12"/>
          </p:nvPr>
        </p:nvSpPr>
        <p:spPr/>
        <p:txBody>
          <a:bodyPr/>
          <a:lstStyle/>
          <a:p>
            <a:fld id="{82EE24B5-652C-4DB5-B7C3-B5BBEC1280B1}" type="slidenum">
              <a:rPr lang="en-US" smtClean="0"/>
              <a:t>1</a:t>
            </a:fld>
            <a:endParaRPr lang="en-US" dirty="0"/>
          </a:p>
        </p:txBody>
      </p:sp>
      <p:sp>
        <p:nvSpPr>
          <p:cNvPr id="7" name="object 9" descr="Beige rectangle">
            <a:extLst>
              <a:ext uri="{FF2B5EF4-FFF2-40B4-BE49-F238E27FC236}">
                <a16:creationId xmlns:a16="http://schemas.microsoft.com/office/drawing/2014/main" id="{02C6628C-972C-4717-AAF3-D882B30F6658}"/>
              </a:ext>
            </a:extLst>
          </p:cNvPr>
          <p:cNvSpPr/>
          <p:nvPr/>
        </p:nvSpPr>
        <p:spPr bwMode="white">
          <a:xfrm>
            <a:off x="6313932" y="3042424"/>
            <a:ext cx="2970000" cy="0"/>
          </a:xfrm>
          <a:custGeom>
            <a:avLst/>
            <a:gdLst/>
            <a:ahLst/>
            <a:cxnLst/>
            <a:rect l="l" t="t" r="r" b="b"/>
            <a:pathLst>
              <a:path w="2642870">
                <a:moveTo>
                  <a:pt x="0" y="0"/>
                </a:moveTo>
                <a:lnTo>
                  <a:pt x="2642616" y="0"/>
                </a:lnTo>
              </a:path>
            </a:pathLst>
          </a:custGeom>
          <a:ln w="54863">
            <a:solidFill>
              <a:srgbClr val="F6EDEA"/>
            </a:solidFill>
          </a:ln>
        </p:spPr>
        <p:txBody>
          <a:bodyPr wrap="square" lIns="0" tIns="0" rIns="0" bIns="0" rtlCol="0"/>
          <a:lstStyle/>
          <a:p>
            <a:endParaRPr lang="en-US" dirty="0"/>
          </a:p>
        </p:txBody>
      </p:sp>
      <p:sp>
        <p:nvSpPr>
          <p:cNvPr id="9" name="Content Placeholder 3">
            <a:extLst>
              <a:ext uri="{FF2B5EF4-FFF2-40B4-BE49-F238E27FC236}">
                <a16:creationId xmlns:a16="http://schemas.microsoft.com/office/drawing/2014/main" id="{E7A818AB-B120-41D5-88A6-933AB9CAAE68}"/>
              </a:ext>
            </a:extLst>
          </p:cNvPr>
          <p:cNvSpPr txBox="1">
            <a:spLocks/>
          </p:cNvSpPr>
          <p:nvPr/>
        </p:nvSpPr>
        <p:spPr bwMode="white">
          <a:xfrm>
            <a:off x="6188242" y="3217631"/>
            <a:ext cx="5181600" cy="160337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chemeClr val="tx1">
                    <a:lumMod val="75000"/>
                    <a:lumOff val="2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i="1" spc="-25" dirty="0">
                <a:solidFill>
                  <a:schemeClr val="bg2">
                    <a:lumMod val="20000"/>
                    <a:lumOff val="80000"/>
                  </a:schemeClr>
                </a:solidFill>
                <a:cs typeface="Arial"/>
              </a:rPr>
              <a:t>{Text Here} </a:t>
            </a:r>
          </a:p>
        </p:txBody>
      </p:sp>
      <p:sp>
        <p:nvSpPr>
          <p:cNvPr id="11" name="TextBox 10">
            <a:extLst>
              <a:ext uri="{FF2B5EF4-FFF2-40B4-BE49-F238E27FC236}">
                <a16:creationId xmlns:a16="http://schemas.microsoft.com/office/drawing/2014/main" id="{B4A3A0AC-B7BD-4B9C-B91D-24F7C19A0EF2}"/>
              </a:ext>
            </a:extLst>
          </p:cNvPr>
          <p:cNvSpPr txBox="1"/>
          <p:nvPr/>
        </p:nvSpPr>
        <p:spPr>
          <a:xfrm>
            <a:off x="251927" y="223935"/>
            <a:ext cx="3722915" cy="369332"/>
          </a:xfrm>
          <a:prstGeom prst="rect">
            <a:avLst/>
          </a:prstGeom>
          <a:noFill/>
        </p:spPr>
        <p:txBody>
          <a:bodyPr wrap="square" rtlCol="0">
            <a:spAutoFit/>
          </a:bodyPr>
          <a:lstStyle/>
          <a:p>
            <a:r>
              <a:rPr lang="en-US" dirty="0">
                <a:latin typeface="Open Sans" panose="020B0606030504020204" pitchFamily="34" charset="0"/>
                <a:ea typeface="Open Sans" panose="020B0606030504020204" pitchFamily="34" charset="0"/>
                <a:cs typeface="Open Sans" panose="020B0606030504020204" pitchFamily="34" charset="0"/>
              </a:rPr>
              <a:t>{Project Name }</a:t>
            </a:r>
          </a:p>
        </p:txBody>
      </p:sp>
      <p:graphicFrame>
        <p:nvGraphicFramePr>
          <p:cNvPr id="17" name="Chart 16">
            <a:extLst>
              <a:ext uri="{FF2B5EF4-FFF2-40B4-BE49-F238E27FC236}">
                <a16:creationId xmlns:a16="http://schemas.microsoft.com/office/drawing/2014/main" id="{4A57BDE4-AD60-40E4-8F6C-CB7DA755A83F}"/>
              </a:ext>
            </a:extLst>
          </p:cNvPr>
          <p:cNvGraphicFramePr/>
          <p:nvPr>
            <p:extLst>
              <p:ext uri="{D42A27DB-BD31-4B8C-83A1-F6EECF244321}">
                <p14:modId xmlns:p14="http://schemas.microsoft.com/office/powerpoint/2010/main" val="740305911"/>
              </p:ext>
            </p:extLst>
          </p:nvPr>
        </p:nvGraphicFramePr>
        <p:xfrm>
          <a:off x="760824" y="2367655"/>
          <a:ext cx="3662469" cy="3807247"/>
        </p:xfrm>
        <a:graphic>
          <a:graphicData uri="http://schemas.openxmlformats.org/drawingml/2006/chart">
            <c:chart xmlns:c="http://schemas.openxmlformats.org/drawingml/2006/chart" xmlns:r="http://schemas.openxmlformats.org/officeDocument/2006/relationships" r:id="rId4"/>
          </a:graphicData>
        </a:graphic>
      </p:graphicFrame>
      <p:sp>
        <p:nvSpPr>
          <p:cNvPr id="18" name="Footer Placeholder 17">
            <a:extLst>
              <a:ext uri="{FF2B5EF4-FFF2-40B4-BE49-F238E27FC236}">
                <a16:creationId xmlns:a16="http://schemas.microsoft.com/office/drawing/2014/main" id="{9D2494C4-7763-4E65-8B2E-6873B9FB19DC}"/>
              </a:ext>
            </a:extLst>
          </p:cNvPr>
          <p:cNvSpPr>
            <a:spLocks noGrp="1"/>
          </p:cNvSpPr>
          <p:nvPr>
            <p:ph type="ftr" sz="quarter" idx="11"/>
          </p:nvPr>
        </p:nvSpPr>
        <p:spPr/>
        <p:txBody>
          <a:bodyPr/>
          <a:lstStyle/>
          <a:p>
            <a:r>
              <a:rPr lang="en-US" noProof="0" dirty="0">
                <a:solidFill>
                  <a:schemeClr val="tx1"/>
                </a:solidFill>
              </a:rPr>
              <a:t>www.angelradcliffe.com</a:t>
            </a:r>
          </a:p>
        </p:txBody>
      </p:sp>
    </p:spTree>
    <p:extLst>
      <p:ext uri="{BB962C8B-B14F-4D97-AF65-F5344CB8AC3E}">
        <p14:creationId xmlns:p14="http://schemas.microsoft.com/office/powerpoint/2010/main" val="1793949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79003E"/>
        </a:solidFill>
        <a:effectLst/>
      </p:bgPr>
    </p:bg>
    <p:spTree>
      <p:nvGrpSpPr>
        <p:cNvPr id="1" name=""/>
        <p:cNvGrpSpPr/>
        <p:nvPr/>
      </p:nvGrpSpPr>
      <p:grpSpPr>
        <a:xfrm>
          <a:off x="0" y="0"/>
          <a:ext cx="0" cy="0"/>
          <a:chOff x="0" y="0"/>
          <a:chExt cx="0" cy="0"/>
        </a:xfrm>
      </p:grpSpPr>
      <p:sp>
        <p:nvSpPr>
          <p:cNvPr id="23" name="Oval 22" descr="Beige oval">
            <a:extLst>
              <a:ext uri="{FF2B5EF4-FFF2-40B4-BE49-F238E27FC236}">
                <a16:creationId xmlns:a16="http://schemas.microsoft.com/office/drawing/2014/main" id="{433945EE-A7C1-410E-BF29-F5CEA2F4F576}"/>
              </a:ext>
            </a:extLst>
          </p:cNvPr>
          <p:cNvSpPr/>
          <p:nvPr/>
        </p:nvSpPr>
        <p:spPr>
          <a:xfrm>
            <a:off x="11562237" y="6227432"/>
            <a:ext cx="266400" cy="2664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Content Placeholder 9">
            <a:extLst>
              <a:ext uri="{FF2B5EF4-FFF2-40B4-BE49-F238E27FC236}">
                <a16:creationId xmlns:a16="http://schemas.microsoft.com/office/drawing/2014/main" id="{2D8AA6DB-EBDB-4269-B4E5-AD059714C629}"/>
              </a:ext>
            </a:extLst>
          </p:cNvPr>
          <p:cNvSpPr>
            <a:spLocks noGrp="1"/>
          </p:cNvSpPr>
          <p:nvPr>
            <p:ph sz="half" idx="15"/>
          </p:nvPr>
        </p:nvSpPr>
        <p:spPr bwMode="white">
          <a:xfrm>
            <a:off x="8479503" y="1690689"/>
            <a:ext cx="2983732" cy="1922438"/>
          </a:xfrm>
        </p:spPr>
        <p:txBody>
          <a:bodyPr>
            <a:noAutofit/>
          </a:bodyPr>
          <a:lstStyle/>
          <a:p>
            <a:pPr marL="12700">
              <a:lnSpc>
                <a:spcPct val="120000"/>
              </a:lnSpc>
              <a:spcBef>
                <a:spcPts val="100"/>
              </a:spcBef>
            </a:pPr>
            <a:r>
              <a:rPr lang="en-US" sz="1900" b="1" dirty="0">
                <a:solidFill>
                  <a:schemeClr val="bg1"/>
                </a:solidFill>
              </a:rPr>
              <a:t>{Header Text}</a:t>
            </a:r>
          </a:p>
          <a:p>
            <a:pPr marR="5080">
              <a:lnSpc>
                <a:spcPct val="100000"/>
              </a:lnSpc>
              <a:spcBef>
                <a:spcPts val="600"/>
              </a:spcBef>
            </a:pPr>
            <a:r>
              <a:rPr lang="en-US" sz="1400" i="1" spc="-15" dirty="0">
                <a:solidFill>
                  <a:srgbClr val="F6EDEA"/>
                </a:solidFill>
                <a:cs typeface="Arial"/>
              </a:rPr>
              <a:t>{Details }</a:t>
            </a:r>
          </a:p>
        </p:txBody>
      </p:sp>
      <p:sp>
        <p:nvSpPr>
          <p:cNvPr id="9" name="Content Placeholder 8">
            <a:extLst>
              <a:ext uri="{FF2B5EF4-FFF2-40B4-BE49-F238E27FC236}">
                <a16:creationId xmlns:a16="http://schemas.microsoft.com/office/drawing/2014/main" id="{2AF9D9A5-149E-4118-AAE3-8EF91B9C5B7D}"/>
              </a:ext>
            </a:extLst>
          </p:cNvPr>
          <p:cNvSpPr>
            <a:spLocks noGrp="1"/>
          </p:cNvSpPr>
          <p:nvPr>
            <p:ph sz="half" idx="14"/>
          </p:nvPr>
        </p:nvSpPr>
        <p:spPr bwMode="white">
          <a:xfrm>
            <a:off x="4843363" y="1702826"/>
            <a:ext cx="3148965" cy="1922438"/>
          </a:xfrm>
        </p:spPr>
        <p:txBody>
          <a:bodyPr>
            <a:noAutofit/>
          </a:bodyPr>
          <a:lstStyle/>
          <a:p>
            <a:pPr marL="12700">
              <a:lnSpc>
                <a:spcPct val="120000"/>
              </a:lnSpc>
              <a:spcBef>
                <a:spcPts val="100"/>
              </a:spcBef>
            </a:pPr>
            <a:r>
              <a:rPr lang="en-US" sz="1900" b="1" dirty="0">
                <a:solidFill>
                  <a:schemeClr val="bg1"/>
                </a:solidFill>
              </a:rPr>
              <a:t>{Header Text}</a:t>
            </a:r>
          </a:p>
          <a:p>
            <a:pPr marR="5080">
              <a:lnSpc>
                <a:spcPct val="100000"/>
              </a:lnSpc>
              <a:spcBef>
                <a:spcPts val="600"/>
              </a:spcBef>
            </a:pPr>
            <a:r>
              <a:rPr lang="en-US" sz="1400" i="1" spc="-15" dirty="0">
                <a:solidFill>
                  <a:srgbClr val="F6EDEA"/>
                </a:solidFill>
                <a:cs typeface="Arial"/>
              </a:rPr>
              <a:t>{Details }</a:t>
            </a:r>
          </a:p>
        </p:txBody>
      </p:sp>
      <p:sp>
        <p:nvSpPr>
          <p:cNvPr id="2" name="Slide Number Placeholder 1">
            <a:extLst>
              <a:ext uri="{FF2B5EF4-FFF2-40B4-BE49-F238E27FC236}">
                <a16:creationId xmlns:a16="http://schemas.microsoft.com/office/drawing/2014/main" id="{3790A3AE-E658-426D-96CD-CB0614B7418A}"/>
              </a:ext>
            </a:extLst>
          </p:cNvPr>
          <p:cNvSpPr>
            <a:spLocks noGrp="1"/>
          </p:cNvSpPr>
          <p:nvPr>
            <p:ph type="sldNum" sz="quarter" idx="12"/>
          </p:nvPr>
        </p:nvSpPr>
        <p:spPr/>
        <p:txBody>
          <a:bodyPr/>
          <a:lstStyle/>
          <a:p>
            <a:fld id="{82EE24B5-652C-4DB5-B7C3-B5BBEC1280B1}" type="slidenum">
              <a:rPr lang="en-US" smtClean="0"/>
              <a:t>2</a:t>
            </a:fld>
            <a:endParaRPr lang="en-US" dirty="0"/>
          </a:p>
        </p:txBody>
      </p:sp>
      <p:sp>
        <p:nvSpPr>
          <p:cNvPr id="6" name="Title 5">
            <a:extLst>
              <a:ext uri="{FF2B5EF4-FFF2-40B4-BE49-F238E27FC236}">
                <a16:creationId xmlns:a16="http://schemas.microsoft.com/office/drawing/2014/main" id="{6BDEDF39-62EC-40AF-98F4-06A79F1F80F1}"/>
              </a:ext>
            </a:extLst>
          </p:cNvPr>
          <p:cNvSpPr>
            <a:spLocks noGrp="1"/>
          </p:cNvSpPr>
          <p:nvPr>
            <p:ph type="title"/>
          </p:nvPr>
        </p:nvSpPr>
        <p:spPr bwMode="ltGray">
          <a:xfrm>
            <a:off x="818028" y="365125"/>
            <a:ext cx="10515600" cy="1325563"/>
          </a:xfrm>
        </p:spPr>
        <p:txBody>
          <a:bodyPr/>
          <a:lstStyle/>
          <a:p>
            <a:r>
              <a:rPr lang="en-US" dirty="0">
                <a:solidFill>
                  <a:schemeClr val="bg1"/>
                </a:solidFill>
              </a:rPr>
              <a:t>Key Takeaways</a:t>
            </a:r>
            <a:endParaRPr lang="en-US" dirty="0"/>
          </a:p>
        </p:txBody>
      </p:sp>
      <p:sp>
        <p:nvSpPr>
          <p:cNvPr id="7" name="Content Placeholder 6">
            <a:extLst>
              <a:ext uri="{FF2B5EF4-FFF2-40B4-BE49-F238E27FC236}">
                <a16:creationId xmlns:a16="http://schemas.microsoft.com/office/drawing/2014/main" id="{23DC0E4E-6822-467C-96E3-77C667B41D2B}"/>
              </a:ext>
            </a:extLst>
          </p:cNvPr>
          <p:cNvSpPr>
            <a:spLocks noGrp="1"/>
          </p:cNvSpPr>
          <p:nvPr>
            <p:ph sz="half" idx="1"/>
          </p:nvPr>
        </p:nvSpPr>
        <p:spPr bwMode="white">
          <a:xfrm>
            <a:off x="1337076" y="1702825"/>
            <a:ext cx="3148965" cy="2146629"/>
          </a:xfrm>
        </p:spPr>
        <p:txBody>
          <a:bodyPr>
            <a:noAutofit/>
          </a:bodyPr>
          <a:lstStyle/>
          <a:p>
            <a:pPr marL="12700">
              <a:lnSpc>
                <a:spcPct val="120000"/>
              </a:lnSpc>
              <a:spcBef>
                <a:spcPts val="100"/>
              </a:spcBef>
            </a:pPr>
            <a:r>
              <a:rPr lang="en-US" sz="1900" b="1" dirty="0">
                <a:solidFill>
                  <a:schemeClr val="bg1"/>
                </a:solidFill>
              </a:rPr>
              <a:t>{Header Text}</a:t>
            </a:r>
          </a:p>
          <a:p>
            <a:pPr marR="5080">
              <a:lnSpc>
                <a:spcPct val="100000"/>
              </a:lnSpc>
              <a:spcBef>
                <a:spcPts val="600"/>
              </a:spcBef>
            </a:pPr>
            <a:r>
              <a:rPr lang="en-US" sz="1400" i="1" spc="-15" dirty="0">
                <a:solidFill>
                  <a:srgbClr val="F6EDEA"/>
                </a:solidFill>
                <a:cs typeface="Arial"/>
              </a:rPr>
              <a:t>{Details }</a:t>
            </a:r>
          </a:p>
          <a:p>
            <a:pPr marR="5080">
              <a:lnSpc>
                <a:spcPct val="120000"/>
              </a:lnSpc>
              <a:spcBef>
                <a:spcPts val="600"/>
              </a:spcBef>
            </a:pPr>
            <a:endParaRPr lang="en-US" sz="1800" i="1" spc="-15" dirty="0">
              <a:solidFill>
                <a:schemeClr val="bg2">
                  <a:lumMod val="20000"/>
                  <a:lumOff val="80000"/>
                </a:schemeClr>
              </a:solidFill>
              <a:cs typeface="Arial"/>
            </a:endParaRPr>
          </a:p>
        </p:txBody>
      </p:sp>
      <p:sp>
        <p:nvSpPr>
          <p:cNvPr id="11" name="Content Placeholder 10">
            <a:extLst>
              <a:ext uri="{FF2B5EF4-FFF2-40B4-BE49-F238E27FC236}">
                <a16:creationId xmlns:a16="http://schemas.microsoft.com/office/drawing/2014/main" id="{DBCC020E-50A1-4B26-95EE-F180516D8BD8}"/>
              </a:ext>
            </a:extLst>
          </p:cNvPr>
          <p:cNvSpPr>
            <a:spLocks noGrp="1"/>
          </p:cNvSpPr>
          <p:nvPr>
            <p:ph sz="half" idx="16"/>
          </p:nvPr>
        </p:nvSpPr>
        <p:spPr bwMode="white">
          <a:xfrm>
            <a:off x="8479502" y="3849456"/>
            <a:ext cx="3148965" cy="1922438"/>
          </a:xfrm>
        </p:spPr>
        <p:txBody>
          <a:bodyPr>
            <a:noAutofit/>
          </a:bodyPr>
          <a:lstStyle/>
          <a:p>
            <a:pPr marL="12700">
              <a:lnSpc>
                <a:spcPct val="120000"/>
              </a:lnSpc>
              <a:spcBef>
                <a:spcPts val="100"/>
              </a:spcBef>
            </a:pPr>
            <a:r>
              <a:rPr lang="en-US" sz="1900" b="1" dirty="0">
                <a:solidFill>
                  <a:schemeClr val="bg1"/>
                </a:solidFill>
              </a:rPr>
              <a:t>{Header Text}</a:t>
            </a:r>
          </a:p>
          <a:p>
            <a:pPr marR="5080">
              <a:lnSpc>
                <a:spcPct val="100000"/>
              </a:lnSpc>
              <a:spcBef>
                <a:spcPts val="600"/>
              </a:spcBef>
            </a:pPr>
            <a:r>
              <a:rPr lang="en-US" sz="1400" i="1" spc="-15" dirty="0">
                <a:solidFill>
                  <a:srgbClr val="F6EDEA"/>
                </a:solidFill>
                <a:cs typeface="Arial"/>
              </a:rPr>
              <a:t>{Details }</a:t>
            </a:r>
          </a:p>
        </p:txBody>
      </p:sp>
      <p:sp>
        <p:nvSpPr>
          <p:cNvPr id="12" name="Content Placeholder 11">
            <a:extLst>
              <a:ext uri="{FF2B5EF4-FFF2-40B4-BE49-F238E27FC236}">
                <a16:creationId xmlns:a16="http://schemas.microsoft.com/office/drawing/2014/main" id="{72176240-9D71-46A9-959A-FFCF84DC04A3}"/>
              </a:ext>
            </a:extLst>
          </p:cNvPr>
          <p:cNvSpPr>
            <a:spLocks noGrp="1"/>
          </p:cNvSpPr>
          <p:nvPr>
            <p:ph sz="half" idx="17"/>
          </p:nvPr>
        </p:nvSpPr>
        <p:spPr bwMode="white">
          <a:xfrm>
            <a:off x="4843363" y="3849456"/>
            <a:ext cx="3690011" cy="1922438"/>
          </a:xfrm>
        </p:spPr>
        <p:txBody>
          <a:bodyPr>
            <a:noAutofit/>
          </a:bodyPr>
          <a:lstStyle/>
          <a:p>
            <a:pPr marL="12700">
              <a:lnSpc>
                <a:spcPct val="120000"/>
              </a:lnSpc>
              <a:spcBef>
                <a:spcPts val="100"/>
              </a:spcBef>
            </a:pPr>
            <a:r>
              <a:rPr lang="en-US" sz="1900" b="1" dirty="0">
                <a:solidFill>
                  <a:schemeClr val="bg1"/>
                </a:solidFill>
              </a:rPr>
              <a:t>{Header Text}</a:t>
            </a:r>
          </a:p>
          <a:p>
            <a:pPr marR="5080">
              <a:lnSpc>
                <a:spcPct val="100000"/>
              </a:lnSpc>
              <a:spcBef>
                <a:spcPts val="600"/>
              </a:spcBef>
            </a:pPr>
            <a:r>
              <a:rPr lang="en-US" sz="1400" i="1" spc="-15" dirty="0">
                <a:solidFill>
                  <a:srgbClr val="F6EDEA"/>
                </a:solidFill>
                <a:cs typeface="Arial"/>
              </a:rPr>
              <a:t>{Details }</a:t>
            </a:r>
          </a:p>
        </p:txBody>
      </p:sp>
      <p:sp>
        <p:nvSpPr>
          <p:cNvPr id="13" name="Content Placeholder 12">
            <a:extLst>
              <a:ext uri="{FF2B5EF4-FFF2-40B4-BE49-F238E27FC236}">
                <a16:creationId xmlns:a16="http://schemas.microsoft.com/office/drawing/2014/main" id="{77C0FED8-C734-4A93-8023-C7053E036A1E}"/>
              </a:ext>
            </a:extLst>
          </p:cNvPr>
          <p:cNvSpPr>
            <a:spLocks noGrp="1"/>
          </p:cNvSpPr>
          <p:nvPr>
            <p:ph sz="half" idx="18"/>
          </p:nvPr>
        </p:nvSpPr>
        <p:spPr bwMode="white">
          <a:xfrm>
            <a:off x="1337076" y="3849455"/>
            <a:ext cx="3259789" cy="2377977"/>
          </a:xfrm>
        </p:spPr>
        <p:txBody>
          <a:bodyPr>
            <a:noAutofit/>
          </a:bodyPr>
          <a:lstStyle/>
          <a:p>
            <a:pPr marL="12700">
              <a:lnSpc>
                <a:spcPct val="120000"/>
              </a:lnSpc>
              <a:spcBef>
                <a:spcPts val="100"/>
              </a:spcBef>
            </a:pPr>
            <a:r>
              <a:rPr lang="en-US" sz="1900" b="1" dirty="0">
                <a:solidFill>
                  <a:schemeClr val="bg1"/>
                </a:solidFill>
              </a:rPr>
              <a:t>{Header Text}</a:t>
            </a:r>
          </a:p>
          <a:p>
            <a:pPr marR="5080">
              <a:lnSpc>
                <a:spcPct val="100000"/>
              </a:lnSpc>
              <a:spcBef>
                <a:spcPts val="600"/>
              </a:spcBef>
            </a:pPr>
            <a:r>
              <a:rPr lang="en-US" sz="1400" i="1" spc="-15" dirty="0">
                <a:solidFill>
                  <a:srgbClr val="F6EDEA"/>
                </a:solidFill>
                <a:cs typeface="Arial"/>
              </a:rPr>
              <a:t>{Details }</a:t>
            </a:r>
          </a:p>
          <a:p>
            <a:pPr marL="0" indent="0">
              <a:lnSpc>
                <a:spcPct val="100000"/>
              </a:lnSpc>
              <a:spcBef>
                <a:spcPts val="600"/>
              </a:spcBef>
              <a:buNone/>
            </a:pPr>
            <a:endParaRPr lang="en-US" dirty="0"/>
          </a:p>
        </p:txBody>
      </p:sp>
      <p:pic>
        <p:nvPicPr>
          <p:cNvPr id="36" name="Picture Placeholder 35" descr="Check icon">
            <a:extLst>
              <a:ext uri="{FF2B5EF4-FFF2-40B4-BE49-F238E27FC236}">
                <a16:creationId xmlns:a16="http://schemas.microsoft.com/office/drawing/2014/main" id="{1A9D8BC9-CF04-4A6C-89E6-E6A18D7419F0}"/>
              </a:ext>
            </a:extLst>
          </p:cNvPr>
          <p:cNvPicPr>
            <a:picLocks noGrp="1" noChangeAspect="1"/>
          </p:cNvPicPr>
          <p:nvPr>
            <p:ph type="pic" sz="quarter" idx="19"/>
          </p:nvPr>
        </p:nvPicPr>
        <p:blipFill>
          <a:blip r:embed="rId3">
            <a:extLst>
              <a:ext uri="{28A0092B-C50C-407E-A947-70E740481C1C}">
                <a14:useLocalDpi xmlns:a14="http://schemas.microsoft.com/office/drawing/2010/main" val="0"/>
              </a:ext>
            </a:extLst>
          </a:blip>
          <a:srcRect/>
          <a:stretch>
            <a:fillRect/>
          </a:stretch>
        </p:blipFill>
        <p:spPr bwMode="white">
          <a:xfrm>
            <a:off x="838200" y="1679575"/>
            <a:ext cx="576000" cy="576000"/>
          </a:xfrm>
          <a:ln>
            <a:solidFill>
              <a:srgbClr val="79003E"/>
            </a:solidFill>
          </a:ln>
        </p:spPr>
      </p:pic>
      <p:pic>
        <p:nvPicPr>
          <p:cNvPr id="38" name="Picture Placeholder 37" descr="Check icon">
            <a:extLst>
              <a:ext uri="{FF2B5EF4-FFF2-40B4-BE49-F238E27FC236}">
                <a16:creationId xmlns:a16="http://schemas.microsoft.com/office/drawing/2014/main" id="{D15B4FC9-0788-4E4C-9F5A-FCFAF69E7E7F}"/>
              </a:ext>
            </a:extLst>
          </p:cNvPr>
          <p:cNvPicPr>
            <a:picLocks noGrp="1" noChangeAspect="1"/>
          </p:cNvPicPr>
          <p:nvPr>
            <p:ph type="pic" sz="quarter" idx="20"/>
          </p:nvPr>
        </p:nvPicPr>
        <p:blipFill>
          <a:blip r:embed="rId3">
            <a:extLst>
              <a:ext uri="{28A0092B-C50C-407E-A947-70E740481C1C}">
                <a14:useLocalDpi xmlns:a14="http://schemas.microsoft.com/office/drawing/2010/main" val="0"/>
              </a:ext>
            </a:extLst>
          </a:blip>
          <a:srcRect/>
          <a:stretch>
            <a:fillRect/>
          </a:stretch>
        </p:blipFill>
        <p:spPr bwMode="white">
          <a:xfrm>
            <a:off x="4378157" y="1679575"/>
            <a:ext cx="576000" cy="576000"/>
          </a:xfrm>
          <a:ln>
            <a:solidFill>
              <a:srgbClr val="79003E"/>
            </a:solidFill>
          </a:ln>
        </p:spPr>
      </p:pic>
      <p:pic>
        <p:nvPicPr>
          <p:cNvPr id="40" name="Picture Placeholder 39" descr="Check icon">
            <a:extLst>
              <a:ext uri="{FF2B5EF4-FFF2-40B4-BE49-F238E27FC236}">
                <a16:creationId xmlns:a16="http://schemas.microsoft.com/office/drawing/2014/main" id="{250F553C-3E38-47E0-8A58-2967D756991D}"/>
              </a:ext>
            </a:extLst>
          </p:cNvPr>
          <p:cNvPicPr>
            <a:picLocks noGrp="1" noChangeAspect="1"/>
          </p:cNvPicPr>
          <p:nvPr>
            <p:ph type="pic" sz="quarter" idx="21"/>
          </p:nvPr>
        </p:nvPicPr>
        <p:blipFill>
          <a:blip r:embed="rId3">
            <a:extLst>
              <a:ext uri="{28A0092B-C50C-407E-A947-70E740481C1C}">
                <a14:useLocalDpi xmlns:a14="http://schemas.microsoft.com/office/drawing/2010/main" val="0"/>
              </a:ext>
            </a:extLst>
          </a:blip>
          <a:srcRect/>
          <a:stretch>
            <a:fillRect/>
          </a:stretch>
        </p:blipFill>
        <p:spPr bwMode="white">
          <a:xfrm>
            <a:off x="8015029" y="1679575"/>
            <a:ext cx="576000" cy="576000"/>
          </a:xfrm>
          <a:ln>
            <a:solidFill>
              <a:srgbClr val="79003E"/>
            </a:solidFill>
          </a:ln>
        </p:spPr>
      </p:pic>
      <p:pic>
        <p:nvPicPr>
          <p:cNvPr id="34" name="Picture Placeholder 33" descr="Check icon">
            <a:extLst>
              <a:ext uri="{FF2B5EF4-FFF2-40B4-BE49-F238E27FC236}">
                <a16:creationId xmlns:a16="http://schemas.microsoft.com/office/drawing/2014/main" id="{EA6876F1-58FD-4237-BE75-C15655445FE1}"/>
              </a:ext>
            </a:extLst>
          </p:cNvPr>
          <p:cNvPicPr>
            <a:picLocks noGrp="1" noChangeAspect="1"/>
          </p:cNvPicPr>
          <p:nvPr>
            <p:ph type="pic" sz="quarter" idx="22"/>
          </p:nvPr>
        </p:nvPicPr>
        <p:blipFill>
          <a:blip r:embed="rId3">
            <a:extLst>
              <a:ext uri="{28A0092B-C50C-407E-A947-70E740481C1C}">
                <a14:useLocalDpi xmlns:a14="http://schemas.microsoft.com/office/drawing/2010/main" val="0"/>
              </a:ext>
            </a:extLst>
          </a:blip>
          <a:srcRect/>
          <a:stretch>
            <a:fillRect/>
          </a:stretch>
        </p:blipFill>
        <p:spPr bwMode="white">
          <a:xfrm>
            <a:off x="838200" y="3792079"/>
            <a:ext cx="576000" cy="576000"/>
          </a:xfrm>
          <a:ln>
            <a:solidFill>
              <a:srgbClr val="79003E"/>
            </a:solidFill>
          </a:ln>
        </p:spPr>
      </p:pic>
      <p:pic>
        <p:nvPicPr>
          <p:cNvPr id="42" name="Picture Placeholder 41" descr="Check icon">
            <a:extLst>
              <a:ext uri="{FF2B5EF4-FFF2-40B4-BE49-F238E27FC236}">
                <a16:creationId xmlns:a16="http://schemas.microsoft.com/office/drawing/2014/main" id="{C9B2F2DF-F5C3-47DD-B3B0-43E328A2AAAB}"/>
              </a:ext>
            </a:extLst>
          </p:cNvPr>
          <p:cNvPicPr>
            <a:picLocks noGrp="1" noChangeAspect="1"/>
          </p:cNvPicPr>
          <p:nvPr>
            <p:ph type="pic" sz="quarter" idx="24"/>
          </p:nvPr>
        </p:nvPicPr>
        <p:blipFill>
          <a:blip r:embed="rId3">
            <a:extLst>
              <a:ext uri="{28A0092B-C50C-407E-A947-70E740481C1C}">
                <a14:useLocalDpi xmlns:a14="http://schemas.microsoft.com/office/drawing/2010/main" val="0"/>
              </a:ext>
            </a:extLst>
          </a:blip>
          <a:srcRect/>
          <a:stretch>
            <a:fillRect/>
          </a:stretch>
        </p:blipFill>
        <p:spPr bwMode="white">
          <a:xfrm>
            <a:off x="8015029" y="3792078"/>
            <a:ext cx="576000" cy="576000"/>
          </a:xfrm>
          <a:ln>
            <a:solidFill>
              <a:srgbClr val="79003E"/>
            </a:solidFill>
          </a:ln>
        </p:spPr>
      </p:pic>
      <p:sp>
        <p:nvSpPr>
          <p:cNvPr id="24" name="object 5" descr="Beige rectangle">
            <a:extLst>
              <a:ext uri="{FF2B5EF4-FFF2-40B4-BE49-F238E27FC236}">
                <a16:creationId xmlns:a16="http://schemas.microsoft.com/office/drawing/2014/main" id="{73ED10AC-D04B-401B-A6A1-6069912D1664}"/>
              </a:ext>
            </a:extLst>
          </p:cNvPr>
          <p:cNvSpPr/>
          <p:nvPr/>
        </p:nvSpPr>
        <p:spPr bwMode="ltGray">
          <a:xfrm>
            <a:off x="929705" y="1339122"/>
            <a:ext cx="3060000" cy="0"/>
          </a:xfrm>
          <a:custGeom>
            <a:avLst/>
            <a:gdLst/>
            <a:ahLst/>
            <a:cxnLst/>
            <a:rect l="l" t="t" r="r" b="b"/>
            <a:pathLst>
              <a:path w="3931920">
                <a:moveTo>
                  <a:pt x="0" y="0"/>
                </a:moveTo>
                <a:lnTo>
                  <a:pt x="3931920" y="0"/>
                </a:lnTo>
              </a:path>
            </a:pathLst>
          </a:custGeom>
          <a:ln w="54864">
            <a:solidFill>
              <a:srgbClr val="79003E"/>
            </a:solidFill>
          </a:ln>
        </p:spPr>
        <p:txBody>
          <a:bodyPr wrap="square" lIns="0" tIns="0" rIns="0" bIns="0" rtlCol="0"/>
          <a:lstStyle/>
          <a:p>
            <a:endParaRPr lang="en-US" dirty="0"/>
          </a:p>
        </p:txBody>
      </p:sp>
      <p:pic>
        <p:nvPicPr>
          <p:cNvPr id="32" name="Picture Placeholder 31" descr="Check icon">
            <a:extLst>
              <a:ext uri="{FF2B5EF4-FFF2-40B4-BE49-F238E27FC236}">
                <a16:creationId xmlns:a16="http://schemas.microsoft.com/office/drawing/2014/main" id="{6054A700-8461-40AD-8429-6C9F6EEEEC4C}"/>
              </a:ext>
            </a:extLst>
          </p:cNvPr>
          <p:cNvPicPr>
            <a:picLocks noGrp="1" noChangeAspect="1"/>
          </p:cNvPicPr>
          <p:nvPr>
            <p:ph type="pic" sz="quarter" idx="23"/>
          </p:nvPr>
        </p:nvPicPr>
        <p:blipFill>
          <a:blip r:embed="rId4">
            <a:extLst>
              <a:ext uri="{28A0092B-C50C-407E-A947-70E740481C1C}">
                <a14:useLocalDpi xmlns:a14="http://schemas.microsoft.com/office/drawing/2010/main" val="0"/>
              </a:ext>
            </a:extLst>
          </a:blip>
          <a:srcRect/>
          <a:stretch>
            <a:fillRect/>
          </a:stretch>
        </p:blipFill>
        <p:spPr bwMode="white">
          <a:xfrm>
            <a:off x="4378157" y="3792078"/>
            <a:ext cx="576000" cy="576000"/>
          </a:xfrm>
          <a:ln>
            <a:solidFill>
              <a:srgbClr val="79003E"/>
            </a:solidFill>
          </a:ln>
        </p:spPr>
      </p:pic>
      <p:sp>
        <p:nvSpPr>
          <p:cNvPr id="5" name="Footer Placeholder 4">
            <a:extLst>
              <a:ext uri="{FF2B5EF4-FFF2-40B4-BE49-F238E27FC236}">
                <a16:creationId xmlns:a16="http://schemas.microsoft.com/office/drawing/2014/main" id="{4662C703-17D7-41E1-94DD-C6AAE6EAAD83}"/>
              </a:ext>
            </a:extLst>
          </p:cNvPr>
          <p:cNvSpPr>
            <a:spLocks noGrp="1"/>
          </p:cNvSpPr>
          <p:nvPr>
            <p:ph type="ftr" sz="quarter" idx="11"/>
          </p:nvPr>
        </p:nvSpPr>
        <p:spPr/>
        <p:txBody>
          <a:bodyPr/>
          <a:lstStyle/>
          <a:p>
            <a:r>
              <a:rPr lang="en-US" noProof="0" dirty="0">
                <a:solidFill>
                  <a:schemeClr val="tx1"/>
                </a:solidFill>
              </a:rPr>
              <a:t>www.angelradcliffe.com</a:t>
            </a:r>
          </a:p>
        </p:txBody>
      </p:sp>
    </p:spTree>
    <p:extLst>
      <p:ext uri="{BB962C8B-B14F-4D97-AF65-F5344CB8AC3E}">
        <p14:creationId xmlns:p14="http://schemas.microsoft.com/office/powerpoint/2010/main" val="3366032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2EA3E-63BC-4A0F-8DB8-306843B9B9D6}"/>
              </a:ext>
            </a:extLst>
          </p:cNvPr>
          <p:cNvSpPr>
            <a:spLocks noGrp="1"/>
          </p:cNvSpPr>
          <p:nvPr>
            <p:ph type="title"/>
          </p:nvPr>
        </p:nvSpPr>
        <p:spPr>
          <a:xfrm>
            <a:off x="838200" y="365125"/>
            <a:ext cx="10515600" cy="633251"/>
          </a:xfrm>
        </p:spPr>
        <p:txBody>
          <a:bodyPr/>
          <a:lstStyle/>
          <a:p>
            <a:r>
              <a:rPr lang="en-US" dirty="0"/>
              <a:t>Business &amp; Strategy Objectives </a:t>
            </a:r>
          </a:p>
        </p:txBody>
      </p:sp>
      <p:sp>
        <p:nvSpPr>
          <p:cNvPr id="3" name="Slide Number Placeholder 2">
            <a:extLst>
              <a:ext uri="{FF2B5EF4-FFF2-40B4-BE49-F238E27FC236}">
                <a16:creationId xmlns:a16="http://schemas.microsoft.com/office/drawing/2014/main" id="{4F4EB2AA-703A-4A8F-ADED-55C52662FEB7}"/>
              </a:ext>
            </a:extLst>
          </p:cNvPr>
          <p:cNvSpPr>
            <a:spLocks noGrp="1"/>
          </p:cNvSpPr>
          <p:nvPr>
            <p:ph type="sldNum" sz="quarter" idx="12"/>
          </p:nvPr>
        </p:nvSpPr>
        <p:spPr/>
        <p:txBody>
          <a:bodyPr/>
          <a:lstStyle/>
          <a:p>
            <a:fld id="{82EE24B5-652C-4DB5-B7C3-B5BBEC1280B1}" type="slidenum">
              <a:rPr lang="en-US" noProof="0" smtClean="0"/>
              <a:t>3</a:t>
            </a:fld>
            <a:endParaRPr lang="en-US" noProof="0" dirty="0"/>
          </a:p>
        </p:txBody>
      </p:sp>
      <p:graphicFrame>
        <p:nvGraphicFramePr>
          <p:cNvPr id="4" name="Table 4">
            <a:extLst>
              <a:ext uri="{FF2B5EF4-FFF2-40B4-BE49-F238E27FC236}">
                <a16:creationId xmlns:a16="http://schemas.microsoft.com/office/drawing/2014/main" id="{F4AD8EB6-FB05-4E98-81E8-29FD926F758C}"/>
              </a:ext>
            </a:extLst>
          </p:cNvPr>
          <p:cNvGraphicFramePr>
            <a:graphicFrameLocks noGrp="1"/>
          </p:cNvGraphicFramePr>
          <p:nvPr>
            <p:extLst>
              <p:ext uri="{D42A27DB-BD31-4B8C-83A1-F6EECF244321}">
                <p14:modId xmlns:p14="http://schemas.microsoft.com/office/powerpoint/2010/main" val="622055991"/>
              </p:ext>
            </p:extLst>
          </p:nvPr>
        </p:nvGraphicFramePr>
        <p:xfrm>
          <a:off x="838200" y="1281729"/>
          <a:ext cx="10576653" cy="2225040"/>
        </p:xfrm>
        <a:graphic>
          <a:graphicData uri="http://schemas.openxmlformats.org/drawingml/2006/table">
            <a:tbl>
              <a:tblPr firstRow="1" bandRow="1">
                <a:tableStyleId>{F5AB1C69-6EDB-4FF4-983F-18BD219EF322}</a:tableStyleId>
              </a:tblPr>
              <a:tblGrid>
                <a:gridCol w="10576653">
                  <a:extLst>
                    <a:ext uri="{9D8B030D-6E8A-4147-A177-3AD203B41FA5}">
                      <a16:colId xmlns:a16="http://schemas.microsoft.com/office/drawing/2014/main" val="11875645"/>
                    </a:ext>
                  </a:extLst>
                </a:gridCol>
              </a:tblGrid>
              <a:tr h="370840">
                <a:tc>
                  <a:txBody>
                    <a:bodyPr/>
                    <a:lstStyle/>
                    <a:p>
                      <a:r>
                        <a:rPr lang="en-US" dirty="0">
                          <a:solidFill>
                            <a:srgbClr val="79003E"/>
                          </a:solidFill>
                          <a:latin typeface="Open Sans" panose="020B0606030504020204" pitchFamily="34" charset="0"/>
                          <a:ea typeface="Open Sans" panose="020B0606030504020204" pitchFamily="34" charset="0"/>
                          <a:cs typeface="Open Sans" panose="020B0606030504020204" pitchFamily="34" charset="0"/>
                        </a:rPr>
                        <a:t>Strategy Statements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EDEA"/>
                    </a:solidFill>
                  </a:tcPr>
                </a:tc>
                <a:extLst>
                  <a:ext uri="{0D108BD9-81ED-4DB2-BD59-A6C34878D82A}">
                    <a16:rowId xmlns:a16="http://schemas.microsoft.com/office/drawing/2014/main" val="3522793961"/>
                  </a:ext>
                </a:extLst>
              </a:tr>
              <a:tr h="370840">
                <a:tc>
                  <a:txBody>
                    <a:bodyPr/>
                    <a:lstStyle/>
                    <a:p>
                      <a:r>
                        <a:rPr lang="en-US" dirty="0">
                          <a:latin typeface="Open Sans" panose="020B0606030504020204" pitchFamily="34" charset="0"/>
                          <a:ea typeface="Open Sans" panose="020B0606030504020204" pitchFamily="34" charset="0"/>
                          <a:cs typeface="Open Sans" panose="020B0606030504020204" pitchFamily="34" charset="0"/>
                        </a:rPr>
                        <a:t>Business Statement 1 -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EDEA"/>
                    </a:solidFill>
                  </a:tcPr>
                </a:tc>
                <a:extLst>
                  <a:ext uri="{0D108BD9-81ED-4DB2-BD59-A6C34878D82A}">
                    <a16:rowId xmlns:a16="http://schemas.microsoft.com/office/drawing/2014/main" val="111014888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Open Sans" panose="020B0606030504020204" pitchFamily="34" charset="0"/>
                          <a:ea typeface="Open Sans" panose="020B0606030504020204" pitchFamily="34" charset="0"/>
                          <a:cs typeface="Open Sans" panose="020B0606030504020204" pitchFamily="34" charset="0"/>
                        </a:rPr>
                        <a:t>Business Statement 2 -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EDEA"/>
                    </a:solidFill>
                  </a:tcPr>
                </a:tc>
                <a:extLst>
                  <a:ext uri="{0D108BD9-81ED-4DB2-BD59-A6C34878D82A}">
                    <a16:rowId xmlns:a16="http://schemas.microsoft.com/office/drawing/2014/main" val="249410886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Open Sans" panose="020B0606030504020204" pitchFamily="34" charset="0"/>
                          <a:ea typeface="Open Sans" panose="020B0606030504020204" pitchFamily="34" charset="0"/>
                          <a:cs typeface="Open Sans" panose="020B0606030504020204" pitchFamily="34" charset="0"/>
                        </a:rPr>
                        <a:t>Business Statement 3 -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EDEA"/>
                    </a:solidFill>
                  </a:tcPr>
                </a:tc>
                <a:extLst>
                  <a:ext uri="{0D108BD9-81ED-4DB2-BD59-A6C34878D82A}">
                    <a16:rowId xmlns:a16="http://schemas.microsoft.com/office/drawing/2014/main" val="80917961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Open Sans" panose="020B0606030504020204" pitchFamily="34" charset="0"/>
                          <a:ea typeface="Open Sans" panose="020B0606030504020204" pitchFamily="34" charset="0"/>
                          <a:cs typeface="Open Sans" panose="020B0606030504020204" pitchFamily="34" charset="0"/>
                        </a:rPr>
                        <a:t>Business Statement 4 -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EDEA"/>
                    </a:solidFill>
                  </a:tcPr>
                </a:tc>
                <a:extLst>
                  <a:ext uri="{0D108BD9-81ED-4DB2-BD59-A6C34878D82A}">
                    <a16:rowId xmlns:a16="http://schemas.microsoft.com/office/drawing/2014/main" val="39026708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Open Sans" panose="020B0606030504020204" pitchFamily="34" charset="0"/>
                          <a:ea typeface="Open Sans" panose="020B0606030504020204" pitchFamily="34" charset="0"/>
                          <a:cs typeface="Open Sans" panose="020B0606030504020204" pitchFamily="34" charset="0"/>
                        </a:rPr>
                        <a:t>Business Statement 5 -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EDEA"/>
                    </a:solidFill>
                  </a:tcPr>
                </a:tc>
                <a:extLst>
                  <a:ext uri="{0D108BD9-81ED-4DB2-BD59-A6C34878D82A}">
                    <a16:rowId xmlns:a16="http://schemas.microsoft.com/office/drawing/2014/main" val="1807252187"/>
                  </a:ext>
                </a:extLst>
              </a:tr>
            </a:tbl>
          </a:graphicData>
        </a:graphic>
      </p:graphicFrame>
      <p:graphicFrame>
        <p:nvGraphicFramePr>
          <p:cNvPr id="5" name="Table 5">
            <a:extLst>
              <a:ext uri="{FF2B5EF4-FFF2-40B4-BE49-F238E27FC236}">
                <a16:creationId xmlns:a16="http://schemas.microsoft.com/office/drawing/2014/main" id="{B6708E5F-3341-458F-BF02-600730F358BC}"/>
              </a:ext>
            </a:extLst>
          </p:cNvPr>
          <p:cNvGraphicFramePr>
            <a:graphicFrameLocks noGrp="1"/>
          </p:cNvGraphicFramePr>
          <p:nvPr>
            <p:extLst>
              <p:ext uri="{D42A27DB-BD31-4B8C-83A1-F6EECF244321}">
                <p14:modId xmlns:p14="http://schemas.microsoft.com/office/powerpoint/2010/main" val="4055078911"/>
              </p:ext>
            </p:extLst>
          </p:nvPr>
        </p:nvGraphicFramePr>
        <p:xfrm>
          <a:off x="1910702" y="3790122"/>
          <a:ext cx="8128000" cy="259588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966214157"/>
                    </a:ext>
                  </a:extLst>
                </a:gridCol>
                <a:gridCol w="4064000">
                  <a:extLst>
                    <a:ext uri="{9D8B030D-6E8A-4147-A177-3AD203B41FA5}">
                      <a16:colId xmlns:a16="http://schemas.microsoft.com/office/drawing/2014/main" val="1736918375"/>
                    </a:ext>
                  </a:extLst>
                </a:gridCol>
              </a:tblGrid>
              <a:tr h="370840">
                <a:tc gridSpan="2">
                  <a:txBody>
                    <a:bodyPr/>
                    <a:lstStyle/>
                    <a:p>
                      <a:pPr algn="ctr"/>
                      <a:r>
                        <a:rPr lang="en-US" dirty="0">
                          <a:latin typeface="Open Sans" panose="020B0606030504020204" pitchFamily="34" charset="0"/>
                          <a:ea typeface="Open Sans" panose="020B0606030504020204" pitchFamily="34" charset="0"/>
                          <a:cs typeface="Open Sans" panose="020B0606030504020204" pitchFamily="34" charset="0"/>
                        </a:rPr>
                        <a:t> Objectives Supported</a:t>
                      </a:r>
                    </a:p>
                  </a:txBody>
                  <a:tcPr>
                    <a:lnB w="12700" cap="flat" cmpd="sng" algn="ctr">
                      <a:solidFill>
                        <a:schemeClr val="tx1"/>
                      </a:solidFill>
                      <a:prstDash val="solid"/>
                      <a:round/>
                      <a:headEnd type="none" w="med" len="med"/>
                      <a:tailEnd type="none" w="med" len="med"/>
                    </a:lnB>
                    <a:solidFill>
                      <a:srgbClr val="79003E"/>
                    </a:solidFill>
                  </a:tcPr>
                </a:tc>
                <a:tc hMerge="1">
                  <a:txBody>
                    <a:bodyPr/>
                    <a:lstStyle/>
                    <a:p>
                      <a:endParaRPr lang="en-US" dirty="0"/>
                    </a:p>
                  </a:txBody>
                  <a:tcPr/>
                </a:tc>
                <a:extLst>
                  <a:ext uri="{0D108BD9-81ED-4DB2-BD59-A6C34878D82A}">
                    <a16:rowId xmlns:a16="http://schemas.microsoft.com/office/drawing/2014/main" val="3617754317"/>
                  </a:ext>
                </a:extLst>
              </a:tr>
              <a:tr h="370840">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Business Objectives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Functional Objectives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671908916"/>
                  </a:ext>
                </a:extLst>
              </a:tr>
              <a:tr h="370840">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EDEA"/>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EDEA"/>
                    </a:solidFill>
                  </a:tcPr>
                </a:tc>
                <a:extLst>
                  <a:ext uri="{0D108BD9-81ED-4DB2-BD59-A6C34878D82A}">
                    <a16:rowId xmlns:a16="http://schemas.microsoft.com/office/drawing/2014/main" val="1756601356"/>
                  </a:ext>
                </a:extLst>
              </a:tr>
              <a:tr h="370840">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EDEA"/>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EDEA"/>
                    </a:solidFill>
                  </a:tcPr>
                </a:tc>
                <a:extLst>
                  <a:ext uri="{0D108BD9-81ED-4DB2-BD59-A6C34878D82A}">
                    <a16:rowId xmlns:a16="http://schemas.microsoft.com/office/drawing/2014/main" val="4111825978"/>
                  </a:ext>
                </a:extLst>
              </a:tr>
              <a:tr h="370840">
                <a:tc>
                  <a:txBody>
                    <a:bodyPr/>
                    <a:lstStyle/>
                    <a:p>
                      <a:endParaRPr lang="en-US">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EDEA"/>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EDEA"/>
                    </a:solidFill>
                  </a:tcPr>
                </a:tc>
                <a:extLst>
                  <a:ext uri="{0D108BD9-81ED-4DB2-BD59-A6C34878D82A}">
                    <a16:rowId xmlns:a16="http://schemas.microsoft.com/office/drawing/2014/main" val="1918566425"/>
                  </a:ext>
                </a:extLst>
              </a:tr>
              <a:tr h="370840">
                <a:tc>
                  <a:txBody>
                    <a:bodyPr/>
                    <a:lstStyle/>
                    <a:p>
                      <a:endParaRPr lang="en-US">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EDEA"/>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EDEA"/>
                    </a:solidFill>
                  </a:tcPr>
                </a:tc>
                <a:extLst>
                  <a:ext uri="{0D108BD9-81ED-4DB2-BD59-A6C34878D82A}">
                    <a16:rowId xmlns:a16="http://schemas.microsoft.com/office/drawing/2014/main" val="4122124080"/>
                  </a:ext>
                </a:extLst>
              </a:tr>
              <a:tr h="370840">
                <a:tc>
                  <a:txBody>
                    <a:bodyPr/>
                    <a:lstStyle/>
                    <a:p>
                      <a:endParaRPr lang="en-US">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EDEA"/>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EDEA"/>
                    </a:solidFill>
                  </a:tcPr>
                </a:tc>
                <a:extLst>
                  <a:ext uri="{0D108BD9-81ED-4DB2-BD59-A6C34878D82A}">
                    <a16:rowId xmlns:a16="http://schemas.microsoft.com/office/drawing/2014/main" val="3299181501"/>
                  </a:ext>
                </a:extLst>
              </a:tr>
            </a:tbl>
          </a:graphicData>
        </a:graphic>
      </p:graphicFrame>
      <p:sp>
        <p:nvSpPr>
          <p:cNvPr id="6" name="Footer Placeholder 5">
            <a:extLst>
              <a:ext uri="{FF2B5EF4-FFF2-40B4-BE49-F238E27FC236}">
                <a16:creationId xmlns:a16="http://schemas.microsoft.com/office/drawing/2014/main" id="{456B1CB0-E0DA-4EAB-8AA8-DBFDEFC4823E}"/>
              </a:ext>
            </a:extLst>
          </p:cNvPr>
          <p:cNvSpPr>
            <a:spLocks noGrp="1"/>
          </p:cNvSpPr>
          <p:nvPr>
            <p:ph type="ftr" sz="quarter" idx="11"/>
          </p:nvPr>
        </p:nvSpPr>
        <p:spPr>
          <a:xfrm>
            <a:off x="3917302" y="6486792"/>
            <a:ext cx="4114800" cy="365125"/>
          </a:xfrm>
        </p:spPr>
        <p:txBody>
          <a:bodyPr/>
          <a:lstStyle/>
          <a:p>
            <a:r>
              <a:rPr lang="en-US" noProof="0" dirty="0">
                <a:solidFill>
                  <a:schemeClr val="tx1"/>
                </a:solidFill>
              </a:rPr>
              <a:t>www.angelradcliffe.com</a:t>
            </a:r>
          </a:p>
        </p:txBody>
      </p:sp>
    </p:spTree>
    <p:extLst>
      <p:ext uri="{BB962C8B-B14F-4D97-AF65-F5344CB8AC3E}">
        <p14:creationId xmlns:p14="http://schemas.microsoft.com/office/powerpoint/2010/main" val="2084084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DC1E0-2683-4B15-835D-F4B6445EF1BB}"/>
              </a:ext>
            </a:extLst>
          </p:cNvPr>
          <p:cNvSpPr>
            <a:spLocks noGrp="1"/>
          </p:cNvSpPr>
          <p:nvPr>
            <p:ph type="title"/>
          </p:nvPr>
        </p:nvSpPr>
        <p:spPr>
          <a:xfrm>
            <a:off x="838200" y="365126"/>
            <a:ext cx="10515600" cy="679904"/>
          </a:xfrm>
        </p:spPr>
        <p:txBody>
          <a:bodyPr/>
          <a:lstStyle/>
          <a:p>
            <a:r>
              <a:rPr lang="en-US" dirty="0"/>
              <a:t>Budget Allocation</a:t>
            </a:r>
          </a:p>
        </p:txBody>
      </p:sp>
      <p:sp>
        <p:nvSpPr>
          <p:cNvPr id="3" name="Slide Number Placeholder 2">
            <a:extLst>
              <a:ext uri="{FF2B5EF4-FFF2-40B4-BE49-F238E27FC236}">
                <a16:creationId xmlns:a16="http://schemas.microsoft.com/office/drawing/2014/main" id="{AB5D57A2-91B8-4A51-B0EC-8DE700AE0E1B}"/>
              </a:ext>
            </a:extLst>
          </p:cNvPr>
          <p:cNvSpPr>
            <a:spLocks noGrp="1"/>
          </p:cNvSpPr>
          <p:nvPr>
            <p:ph type="sldNum" sz="quarter" idx="12"/>
          </p:nvPr>
        </p:nvSpPr>
        <p:spPr/>
        <p:txBody>
          <a:bodyPr/>
          <a:lstStyle/>
          <a:p>
            <a:fld id="{82EE24B5-652C-4DB5-B7C3-B5BBEC1280B1}" type="slidenum">
              <a:rPr lang="en-US" noProof="0" smtClean="0"/>
              <a:t>4</a:t>
            </a:fld>
            <a:endParaRPr lang="en-US" noProof="0" dirty="0"/>
          </a:p>
        </p:txBody>
      </p:sp>
      <p:graphicFrame>
        <p:nvGraphicFramePr>
          <p:cNvPr id="4" name="Table 4">
            <a:extLst>
              <a:ext uri="{FF2B5EF4-FFF2-40B4-BE49-F238E27FC236}">
                <a16:creationId xmlns:a16="http://schemas.microsoft.com/office/drawing/2014/main" id="{1D20CA17-9B5B-4563-8E79-80BF6E19BBED}"/>
              </a:ext>
            </a:extLst>
          </p:cNvPr>
          <p:cNvGraphicFramePr>
            <a:graphicFrameLocks noGrp="1"/>
          </p:cNvGraphicFramePr>
          <p:nvPr>
            <p:extLst>
              <p:ext uri="{D42A27DB-BD31-4B8C-83A1-F6EECF244321}">
                <p14:modId xmlns:p14="http://schemas.microsoft.com/office/powerpoint/2010/main" val="827173358"/>
              </p:ext>
            </p:extLst>
          </p:nvPr>
        </p:nvGraphicFramePr>
        <p:xfrm>
          <a:off x="576424" y="1419729"/>
          <a:ext cx="4872654" cy="4937735"/>
        </p:xfrm>
        <a:graphic>
          <a:graphicData uri="http://schemas.openxmlformats.org/drawingml/2006/table">
            <a:tbl>
              <a:tblPr firstRow="1" bandRow="1">
                <a:tableStyleId>{5C22544A-7EE6-4342-B048-85BDC9FD1C3A}</a:tableStyleId>
              </a:tblPr>
              <a:tblGrid>
                <a:gridCol w="2436327">
                  <a:extLst>
                    <a:ext uri="{9D8B030D-6E8A-4147-A177-3AD203B41FA5}">
                      <a16:colId xmlns:a16="http://schemas.microsoft.com/office/drawing/2014/main" val="4012056317"/>
                    </a:ext>
                  </a:extLst>
                </a:gridCol>
                <a:gridCol w="2436327">
                  <a:extLst>
                    <a:ext uri="{9D8B030D-6E8A-4147-A177-3AD203B41FA5}">
                      <a16:colId xmlns:a16="http://schemas.microsoft.com/office/drawing/2014/main" val="1504217627"/>
                    </a:ext>
                  </a:extLst>
                </a:gridCol>
              </a:tblGrid>
              <a:tr h="448885">
                <a:tc>
                  <a:txBody>
                    <a:bodyPr/>
                    <a:lstStyle/>
                    <a:p>
                      <a:pPr algn="ctr"/>
                      <a:r>
                        <a:rPr lang="en-US" sz="1600" dirty="0">
                          <a:latin typeface="Open Sans" panose="020B0606030504020204" pitchFamily="34" charset="0"/>
                          <a:ea typeface="Open Sans" panose="020B0606030504020204" pitchFamily="34" charset="0"/>
                          <a:cs typeface="Open Sans" panose="020B0606030504020204" pitchFamily="34" charset="0"/>
                        </a:rPr>
                        <a:t>Business Unit 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9003E"/>
                    </a:solidFill>
                  </a:tcPr>
                </a:tc>
                <a:tc>
                  <a:txBody>
                    <a:bodyPr/>
                    <a:lstStyle/>
                    <a:p>
                      <a:pPr algn="ctr"/>
                      <a:r>
                        <a:rPr lang="en-US" sz="1600" dirty="0">
                          <a:latin typeface="Open Sans" panose="020B0606030504020204" pitchFamily="34" charset="0"/>
                          <a:ea typeface="Open Sans" panose="020B0606030504020204" pitchFamily="34" charset="0"/>
                          <a:cs typeface="Open Sans" panose="020B0606030504020204" pitchFamily="34" charset="0"/>
                        </a:rPr>
                        <a:t>Budget Allocation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9003E"/>
                    </a:solidFill>
                  </a:tcPr>
                </a:tc>
                <a:extLst>
                  <a:ext uri="{0D108BD9-81ED-4DB2-BD59-A6C34878D82A}">
                    <a16:rowId xmlns:a16="http://schemas.microsoft.com/office/drawing/2014/main" val="3499438427"/>
                  </a:ext>
                </a:extLst>
              </a:tr>
              <a:tr h="448885">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38478083"/>
                  </a:ext>
                </a:extLst>
              </a:tr>
              <a:tr h="448885">
                <a:tc>
                  <a:txBody>
                    <a:bodyPr/>
                    <a:lstStyle/>
                    <a:p>
                      <a:endParaRPr lang="en-US">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31218672"/>
                  </a:ext>
                </a:extLst>
              </a:tr>
              <a:tr h="448885">
                <a:tc>
                  <a:txBody>
                    <a:bodyPr/>
                    <a:lstStyle/>
                    <a:p>
                      <a:endParaRPr lang="en-US">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28640088"/>
                  </a:ext>
                </a:extLst>
              </a:tr>
              <a:tr h="448885">
                <a:tc>
                  <a:txBody>
                    <a:bodyPr/>
                    <a:lstStyle/>
                    <a:p>
                      <a:endParaRPr lang="en-US">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0852434"/>
                  </a:ext>
                </a:extLst>
              </a:tr>
              <a:tr h="448885">
                <a:tc>
                  <a:txBody>
                    <a:bodyPr/>
                    <a:lstStyle/>
                    <a:p>
                      <a:endParaRPr lang="en-US">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91354656"/>
                  </a:ext>
                </a:extLst>
              </a:tr>
              <a:tr h="448885">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40443999"/>
                  </a:ext>
                </a:extLst>
              </a:tr>
              <a:tr h="448885">
                <a:tc>
                  <a:txBody>
                    <a:bodyPr/>
                    <a:lstStyle/>
                    <a:p>
                      <a:endParaRPr lang="en-US">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43880050"/>
                  </a:ext>
                </a:extLst>
              </a:tr>
              <a:tr h="448885">
                <a:tc>
                  <a:txBody>
                    <a:bodyPr/>
                    <a:lstStyle/>
                    <a:p>
                      <a:endParaRPr lang="en-US">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0519322"/>
                  </a:ext>
                </a:extLst>
              </a:tr>
              <a:tr h="448885">
                <a:tc>
                  <a:txBody>
                    <a:bodyPr/>
                    <a:lstStyle/>
                    <a:p>
                      <a:endParaRPr lang="en-US">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03662944"/>
                  </a:ext>
                </a:extLst>
              </a:tr>
              <a:tr h="448885">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70990082"/>
                  </a:ext>
                </a:extLst>
              </a:tr>
            </a:tbl>
          </a:graphicData>
        </a:graphic>
      </p:graphicFrame>
      <p:graphicFrame>
        <p:nvGraphicFramePr>
          <p:cNvPr id="5" name="Table 4">
            <a:extLst>
              <a:ext uri="{FF2B5EF4-FFF2-40B4-BE49-F238E27FC236}">
                <a16:creationId xmlns:a16="http://schemas.microsoft.com/office/drawing/2014/main" id="{B1C3F8E1-E056-4991-8BA3-1C1AB270DC4A}"/>
              </a:ext>
            </a:extLst>
          </p:cNvPr>
          <p:cNvGraphicFramePr>
            <a:graphicFrameLocks noGrp="1"/>
          </p:cNvGraphicFramePr>
          <p:nvPr>
            <p:extLst>
              <p:ext uri="{D42A27DB-BD31-4B8C-83A1-F6EECF244321}">
                <p14:modId xmlns:p14="http://schemas.microsoft.com/office/powerpoint/2010/main" val="3875369791"/>
              </p:ext>
            </p:extLst>
          </p:nvPr>
        </p:nvGraphicFramePr>
        <p:xfrm>
          <a:off x="6252546" y="1419729"/>
          <a:ext cx="4872654" cy="4937735"/>
        </p:xfrm>
        <a:graphic>
          <a:graphicData uri="http://schemas.openxmlformats.org/drawingml/2006/table">
            <a:tbl>
              <a:tblPr firstRow="1" bandRow="1">
                <a:tableStyleId>{5C22544A-7EE6-4342-B048-85BDC9FD1C3A}</a:tableStyleId>
              </a:tblPr>
              <a:tblGrid>
                <a:gridCol w="2436327">
                  <a:extLst>
                    <a:ext uri="{9D8B030D-6E8A-4147-A177-3AD203B41FA5}">
                      <a16:colId xmlns:a16="http://schemas.microsoft.com/office/drawing/2014/main" val="4012056317"/>
                    </a:ext>
                  </a:extLst>
                </a:gridCol>
                <a:gridCol w="2436327">
                  <a:extLst>
                    <a:ext uri="{9D8B030D-6E8A-4147-A177-3AD203B41FA5}">
                      <a16:colId xmlns:a16="http://schemas.microsoft.com/office/drawing/2014/main" val="1504217627"/>
                    </a:ext>
                  </a:extLst>
                </a:gridCol>
              </a:tblGrid>
              <a:tr h="448885">
                <a:tc>
                  <a:txBody>
                    <a:bodyPr/>
                    <a:lstStyle/>
                    <a:p>
                      <a:pPr algn="ctr"/>
                      <a:r>
                        <a:rPr lang="en-US" sz="1600" dirty="0">
                          <a:latin typeface="Open Sans" panose="020B0606030504020204" pitchFamily="34" charset="0"/>
                          <a:ea typeface="Open Sans" panose="020B0606030504020204" pitchFamily="34" charset="0"/>
                          <a:cs typeface="Open Sans" panose="020B0606030504020204" pitchFamily="34" charset="0"/>
                        </a:rPr>
                        <a:t>Function 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9003E"/>
                    </a:solidFill>
                  </a:tcPr>
                </a:tc>
                <a:tc>
                  <a:txBody>
                    <a:bodyPr/>
                    <a:lstStyle/>
                    <a:p>
                      <a:pPr algn="ctr"/>
                      <a:r>
                        <a:rPr lang="en-US" sz="1600" dirty="0">
                          <a:latin typeface="Open Sans" panose="020B0606030504020204" pitchFamily="34" charset="0"/>
                          <a:ea typeface="Open Sans" panose="020B0606030504020204" pitchFamily="34" charset="0"/>
                          <a:cs typeface="Open Sans" panose="020B0606030504020204" pitchFamily="34" charset="0"/>
                        </a:rPr>
                        <a:t>Budget Allocation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9003E"/>
                    </a:solidFill>
                  </a:tcPr>
                </a:tc>
                <a:extLst>
                  <a:ext uri="{0D108BD9-81ED-4DB2-BD59-A6C34878D82A}">
                    <a16:rowId xmlns:a16="http://schemas.microsoft.com/office/drawing/2014/main" val="3499438427"/>
                  </a:ext>
                </a:extLst>
              </a:tr>
              <a:tr h="448885">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38478083"/>
                  </a:ext>
                </a:extLst>
              </a:tr>
              <a:tr h="448885">
                <a:tc>
                  <a:txBody>
                    <a:bodyPr/>
                    <a:lstStyle/>
                    <a:p>
                      <a:endParaRPr lang="en-US">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31218672"/>
                  </a:ext>
                </a:extLst>
              </a:tr>
              <a:tr h="448885">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28640088"/>
                  </a:ext>
                </a:extLst>
              </a:tr>
              <a:tr h="448885">
                <a:tc>
                  <a:txBody>
                    <a:bodyPr/>
                    <a:lstStyle/>
                    <a:p>
                      <a:endParaRPr lang="en-US">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0852434"/>
                  </a:ext>
                </a:extLst>
              </a:tr>
              <a:tr h="448885">
                <a:tc>
                  <a:txBody>
                    <a:bodyPr/>
                    <a:lstStyle/>
                    <a:p>
                      <a:endParaRPr lang="en-US">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91354656"/>
                  </a:ext>
                </a:extLst>
              </a:tr>
              <a:tr h="448885">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40443999"/>
                  </a:ext>
                </a:extLst>
              </a:tr>
              <a:tr h="448885">
                <a:tc>
                  <a:txBody>
                    <a:bodyPr/>
                    <a:lstStyle/>
                    <a:p>
                      <a:endParaRPr lang="en-US">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43880050"/>
                  </a:ext>
                </a:extLst>
              </a:tr>
              <a:tr h="448885">
                <a:tc>
                  <a:txBody>
                    <a:bodyPr/>
                    <a:lstStyle/>
                    <a:p>
                      <a:endParaRPr lang="en-US">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0519322"/>
                  </a:ext>
                </a:extLst>
              </a:tr>
              <a:tr h="448885">
                <a:tc>
                  <a:txBody>
                    <a:bodyPr/>
                    <a:lstStyle/>
                    <a:p>
                      <a:endParaRPr lang="en-US">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03662944"/>
                  </a:ext>
                </a:extLst>
              </a:tr>
              <a:tr h="448885">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70990082"/>
                  </a:ext>
                </a:extLst>
              </a:tr>
            </a:tbl>
          </a:graphicData>
        </a:graphic>
      </p:graphicFrame>
      <p:sp>
        <p:nvSpPr>
          <p:cNvPr id="6" name="Footer Placeholder 5">
            <a:extLst>
              <a:ext uri="{FF2B5EF4-FFF2-40B4-BE49-F238E27FC236}">
                <a16:creationId xmlns:a16="http://schemas.microsoft.com/office/drawing/2014/main" id="{A447D9FF-E16B-490A-A287-2184827E840E}"/>
              </a:ext>
            </a:extLst>
          </p:cNvPr>
          <p:cNvSpPr>
            <a:spLocks noGrp="1"/>
          </p:cNvSpPr>
          <p:nvPr>
            <p:ph type="ftr" sz="quarter" idx="11"/>
          </p:nvPr>
        </p:nvSpPr>
        <p:spPr>
          <a:xfrm>
            <a:off x="3882055" y="6355501"/>
            <a:ext cx="4114800" cy="365125"/>
          </a:xfrm>
        </p:spPr>
        <p:txBody>
          <a:bodyPr/>
          <a:lstStyle/>
          <a:p>
            <a:r>
              <a:rPr lang="en-US" noProof="0" dirty="0">
                <a:solidFill>
                  <a:schemeClr val="tx1"/>
                </a:solidFill>
              </a:rPr>
              <a:t>www.angelradcliffe.com</a:t>
            </a:r>
          </a:p>
        </p:txBody>
      </p:sp>
    </p:spTree>
    <p:extLst>
      <p:ext uri="{BB962C8B-B14F-4D97-AF65-F5344CB8AC3E}">
        <p14:creationId xmlns:p14="http://schemas.microsoft.com/office/powerpoint/2010/main" val="3879717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3ADD9-5618-4349-9D4C-1B57A698A3CD}"/>
              </a:ext>
            </a:extLst>
          </p:cNvPr>
          <p:cNvSpPr>
            <a:spLocks noGrp="1"/>
          </p:cNvSpPr>
          <p:nvPr>
            <p:ph type="title"/>
          </p:nvPr>
        </p:nvSpPr>
        <p:spPr>
          <a:xfrm>
            <a:off x="520959" y="355795"/>
            <a:ext cx="10515600" cy="941161"/>
          </a:xfrm>
        </p:spPr>
        <p:txBody>
          <a:bodyPr/>
          <a:lstStyle/>
          <a:p>
            <a:r>
              <a:rPr lang="en-US" dirty="0"/>
              <a:t>Costs Savings &amp; Reduction Initiatives</a:t>
            </a:r>
          </a:p>
        </p:txBody>
      </p:sp>
      <p:sp>
        <p:nvSpPr>
          <p:cNvPr id="3" name="Slide Number Placeholder 2">
            <a:extLst>
              <a:ext uri="{FF2B5EF4-FFF2-40B4-BE49-F238E27FC236}">
                <a16:creationId xmlns:a16="http://schemas.microsoft.com/office/drawing/2014/main" id="{35C85B83-8BCD-44C8-AB4A-1FFA15F0D333}"/>
              </a:ext>
            </a:extLst>
          </p:cNvPr>
          <p:cNvSpPr>
            <a:spLocks noGrp="1"/>
          </p:cNvSpPr>
          <p:nvPr>
            <p:ph type="sldNum" sz="quarter" idx="12"/>
          </p:nvPr>
        </p:nvSpPr>
        <p:spPr/>
        <p:txBody>
          <a:bodyPr/>
          <a:lstStyle/>
          <a:p>
            <a:fld id="{82EE24B5-652C-4DB5-B7C3-B5BBEC1280B1}" type="slidenum">
              <a:rPr lang="en-US" noProof="0" smtClean="0"/>
              <a:t>5</a:t>
            </a:fld>
            <a:endParaRPr lang="en-US" noProof="0" dirty="0"/>
          </a:p>
        </p:txBody>
      </p:sp>
      <p:graphicFrame>
        <p:nvGraphicFramePr>
          <p:cNvPr id="4" name="Table 4">
            <a:extLst>
              <a:ext uri="{FF2B5EF4-FFF2-40B4-BE49-F238E27FC236}">
                <a16:creationId xmlns:a16="http://schemas.microsoft.com/office/drawing/2014/main" id="{A2C584DB-3FAA-43CB-8772-CB3791026499}"/>
              </a:ext>
            </a:extLst>
          </p:cNvPr>
          <p:cNvGraphicFramePr>
            <a:graphicFrameLocks noGrp="1"/>
          </p:cNvGraphicFramePr>
          <p:nvPr>
            <p:extLst>
              <p:ext uri="{D42A27DB-BD31-4B8C-83A1-F6EECF244321}">
                <p14:modId xmlns:p14="http://schemas.microsoft.com/office/powerpoint/2010/main" val="1117060314"/>
              </p:ext>
            </p:extLst>
          </p:nvPr>
        </p:nvGraphicFramePr>
        <p:xfrm>
          <a:off x="914399" y="1638144"/>
          <a:ext cx="10198360" cy="4658360"/>
        </p:xfrm>
        <a:graphic>
          <a:graphicData uri="http://schemas.openxmlformats.org/drawingml/2006/table">
            <a:tbl>
              <a:tblPr firstRow="1" bandRow="1">
                <a:tableStyleId>{5C22544A-7EE6-4342-B048-85BDC9FD1C3A}</a:tableStyleId>
              </a:tblPr>
              <a:tblGrid>
                <a:gridCol w="5099180">
                  <a:extLst>
                    <a:ext uri="{9D8B030D-6E8A-4147-A177-3AD203B41FA5}">
                      <a16:colId xmlns:a16="http://schemas.microsoft.com/office/drawing/2014/main" val="3954538872"/>
                    </a:ext>
                  </a:extLst>
                </a:gridCol>
                <a:gridCol w="5099180">
                  <a:extLst>
                    <a:ext uri="{9D8B030D-6E8A-4147-A177-3AD203B41FA5}">
                      <a16:colId xmlns:a16="http://schemas.microsoft.com/office/drawing/2014/main" val="75906527"/>
                    </a:ext>
                  </a:extLst>
                </a:gridCol>
              </a:tblGrid>
              <a:tr h="370840">
                <a:tc gridSpan="2">
                  <a:txBody>
                    <a:bodyPr/>
                    <a:lstStyle/>
                    <a:p>
                      <a:pPr algn="ctr"/>
                      <a:r>
                        <a:rPr lang="en-US" sz="1600" dirty="0">
                          <a:latin typeface="Open Sans" panose="020B0606030504020204" pitchFamily="34" charset="0"/>
                          <a:ea typeface="Open Sans" panose="020B0606030504020204" pitchFamily="34" charset="0"/>
                          <a:cs typeface="Open Sans" panose="020B0606030504020204" pitchFamily="34" charset="0"/>
                        </a:rPr>
                        <a:t>List any activities you were able to remove or modify the cost significantly. Be detailed in providing dollar amounts, KPIS ,etc.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9003E"/>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9003E"/>
                    </a:solidFill>
                  </a:tcPr>
                </a:tc>
                <a:extLst>
                  <a:ext uri="{0D108BD9-81ED-4DB2-BD59-A6C34878D82A}">
                    <a16:rowId xmlns:a16="http://schemas.microsoft.com/office/drawing/2014/main" val="303703624"/>
                  </a:ext>
                </a:extLst>
              </a:tr>
              <a:tr h="370840">
                <a:tc>
                  <a:txBody>
                    <a:bodyPr/>
                    <a:lstStyle/>
                    <a:p>
                      <a:endParaRPr lang="en-US">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EDEA"/>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EDEA"/>
                    </a:solidFill>
                  </a:tcPr>
                </a:tc>
                <a:extLst>
                  <a:ext uri="{0D108BD9-81ED-4DB2-BD59-A6C34878D82A}">
                    <a16:rowId xmlns:a16="http://schemas.microsoft.com/office/drawing/2014/main" val="274119136"/>
                  </a:ext>
                </a:extLst>
              </a:tr>
              <a:tr h="370840">
                <a:tc>
                  <a:txBody>
                    <a:bodyPr/>
                    <a:lstStyle/>
                    <a:p>
                      <a:endParaRPr lang="en-US">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EDEA"/>
                    </a:solidFill>
                  </a:tcPr>
                </a:tc>
                <a:tc>
                  <a:txBody>
                    <a:bodyPr/>
                    <a:lstStyle/>
                    <a:p>
                      <a:endParaRPr lang="en-US">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EDEA"/>
                    </a:solidFill>
                  </a:tcPr>
                </a:tc>
                <a:extLst>
                  <a:ext uri="{0D108BD9-81ED-4DB2-BD59-A6C34878D82A}">
                    <a16:rowId xmlns:a16="http://schemas.microsoft.com/office/drawing/2014/main" val="1825691855"/>
                  </a:ext>
                </a:extLst>
              </a:tr>
              <a:tr h="370840">
                <a:tc>
                  <a:txBody>
                    <a:bodyPr/>
                    <a:lstStyle/>
                    <a:p>
                      <a:endParaRPr lang="en-US">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EDEA"/>
                    </a:solidFill>
                  </a:tcPr>
                </a:tc>
                <a:tc>
                  <a:txBody>
                    <a:bodyPr/>
                    <a:lstStyle/>
                    <a:p>
                      <a:endParaRPr lang="en-US">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EDEA"/>
                    </a:solidFill>
                  </a:tcPr>
                </a:tc>
                <a:extLst>
                  <a:ext uri="{0D108BD9-81ED-4DB2-BD59-A6C34878D82A}">
                    <a16:rowId xmlns:a16="http://schemas.microsoft.com/office/drawing/2014/main" val="1324394898"/>
                  </a:ext>
                </a:extLst>
              </a:tr>
              <a:tr h="370840">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EDEA"/>
                    </a:solidFill>
                  </a:tcPr>
                </a:tc>
                <a:tc>
                  <a:txBody>
                    <a:bodyPr/>
                    <a:lstStyle/>
                    <a:p>
                      <a:endParaRPr lang="en-US">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EDEA"/>
                    </a:solidFill>
                  </a:tcPr>
                </a:tc>
                <a:extLst>
                  <a:ext uri="{0D108BD9-81ED-4DB2-BD59-A6C34878D82A}">
                    <a16:rowId xmlns:a16="http://schemas.microsoft.com/office/drawing/2014/main" val="1032993432"/>
                  </a:ext>
                </a:extLst>
              </a:tr>
              <a:tr h="370840">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EDEA"/>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EDEA"/>
                    </a:solidFill>
                  </a:tcPr>
                </a:tc>
                <a:extLst>
                  <a:ext uri="{0D108BD9-81ED-4DB2-BD59-A6C34878D82A}">
                    <a16:rowId xmlns:a16="http://schemas.microsoft.com/office/drawing/2014/main" val="3284038375"/>
                  </a:ext>
                </a:extLst>
              </a:tr>
              <a:tr h="370840">
                <a:tc>
                  <a:txBody>
                    <a:bodyPr/>
                    <a:lstStyle/>
                    <a:p>
                      <a:endParaRPr lang="en-US">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EDEA"/>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EDEA"/>
                    </a:solidFill>
                  </a:tcPr>
                </a:tc>
                <a:extLst>
                  <a:ext uri="{0D108BD9-81ED-4DB2-BD59-A6C34878D82A}">
                    <a16:rowId xmlns:a16="http://schemas.microsoft.com/office/drawing/2014/main" val="53419916"/>
                  </a:ext>
                </a:extLst>
              </a:tr>
              <a:tr h="370840">
                <a:tc>
                  <a:txBody>
                    <a:bodyPr/>
                    <a:lstStyle/>
                    <a:p>
                      <a:endParaRPr lang="en-US">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EDEA"/>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EDEA"/>
                    </a:solidFill>
                  </a:tcPr>
                </a:tc>
                <a:extLst>
                  <a:ext uri="{0D108BD9-81ED-4DB2-BD59-A6C34878D82A}">
                    <a16:rowId xmlns:a16="http://schemas.microsoft.com/office/drawing/2014/main" val="1497472943"/>
                  </a:ext>
                </a:extLst>
              </a:tr>
              <a:tr h="370840">
                <a:tc>
                  <a:txBody>
                    <a:bodyPr/>
                    <a:lstStyle/>
                    <a:p>
                      <a:endParaRPr lang="en-US">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EDEA"/>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EDEA"/>
                    </a:solidFill>
                  </a:tcPr>
                </a:tc>
                <a:extLst>
                  <a:ext uri="{0D108BD9-81ED-4DB2-BD59-A6C34878D82A}">
                    <a16:rowId xmlns:a16="http://schemas.microsoft.com/office/drawing/2014/main" val="3183411052"/>
                  </a:ext>
                </a:extLst>
              </a:tr>
              <a:tr h="370840">
                <a:tc>
                  <a:txBody>
                    <a:bodyPr/>
                    <a:lstStyle/>
                    <a:p>
                      <a:endParaRPr lang="en-US">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EDEA"/>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EDEA"/>
                    </a:solidFill>
                  </a:tcPr>
                </a:tc>
                <a:extLst>
                  <a:ext uri="{0D108BD9-81ED-4DB2-BD59-A6C34878D82A}">
                    <a16:rowId xmlns:a16="http://schemas.microsoft.com/office/drawing/2014/main" val="3826857322"/>
                  </a:ext>
                </a:extLst>
              </a:tr>
              <a:tr h="370840">
                <a:tc>
                  <a:txBody>
                    <a:bodyPr/>
                    <a:lstStyle/>
                    <a:p>
                      <a:endParaRPr lang="en-US">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EDEA"/>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EDEA"/>
                    </a:solidFill>
                  </a:tcPr>
                </a:tc>
                <a:extLst>
                  <a:ext uri="{0D108BD9-81ED-4DB2-BD59-A6C34878D82A}">
                    <a16:rowId xmlns:a16="http://schemas.microsoft.com/office/drawing/2014/main" val="2513213892"/>
                  </a:ext>
                </a:extLst>
              </a:tr>
              <a:tr h="370840">
                <a:tc>
                  <a:txBody>
                    <a:bodyPr/>
                    <a:lstStyle/>
                    <a:p>
                      <a:endParaRPr lang="en-US">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EDEA"/>
                    </a:solidFill>
                  </a:tcPr>
                </a:tc>
                <a:tc>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EDEA"/>
                    </a:solidFill>
                  </a:tcPr>
                </a:tc>
                <a:extLst>
                  <a:ext uri="{0D108BD9-81ED-4DB2-BD59-A6C34878D82A}">
                    <a16:rowId xmlns:a16="http://schemas.microsoft.com/office/drawing/2014/main" val="2655306114"/>
                  </a:ext>
                </a:extLst>
              </a:tr>
            </a:tbl>
          </a:graphicData>
        </a:graphic>
      </p:graphicFrame>
      <p:sp>
        <p:nvSpPr>
          <p:cNvPr id="5" name="Footer Placeholder 4">
            <a:extLst>
              <a:ext uri="{FF2B5EF4-FFF2-40B4-BE49-F238E27FC236}">
                <a16:creationId xmlns:a16="http://schemas.microsoft.com/office/drawing/2014/main" id="{8A78F241-AFD8-4E52-BB6E-9F98240D6915}"/>
              </a:ext>
            </a:extLst>
          </p:cNvPr>
          <p:cNvSpPr>
            <a:spLocks noGrp="1"/>
          </p:cNvSpPr>
          <p:nvPr>
            <p:ph type="ftr" sz="quarter" idx="11"/>
          </p:nvPr>
        </p:nvSpPr>
        <p:spPr>
          <a:xfrm>
            <a:off x="3956179" y="6357464"/>
            <a:ext cx="4114800" cy="365125"/>
          </a:xfrm>
        </p:spPr>
        <p:txBody>
          <a:bodyPr/>
          <a:lstStyle/>
          <a:p>
            <a:r>
              <a:rPr lang="en-US" noProof="0" dirty="0">
                <a:solidFill>
                  <a:schemeClr val="tx1"/>
                </a:solidFill>
              </a:rPr>
              <a:t>www.angelradcliffe.com</a:t>
            </a:r>
          </a:p>
        </p:txBody>
      </p:sp>
    </p:spTree>
    <p:extLst>
      <p:ext uri="{BB962C8B-B14F-4D97-AF65-F5344CB8AC3E}">
        <p14:creationId xmlns:p14="http://schemas.microsoft.com/office/powerpoint/2010/main" val="3711216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79003E"/>
        </a:solidFill>
        <a:effectLst/>
      </p:bgPr>
    </p:bg>
    <p:spTree>
      <p:nvGrpSpPr>
        <p:cNvPr id="1" name=""/>
        <p:cNvGrpSpPr/>
        <p:nvPr/>
      </p:nvGrpSpPr>
      <p:grpSpPr>
        <a:xfrm>
          <a:off x="0" y="0"/>
          <a:ext cx="0" cy="0"/>
          <a:chOff x="0" y="0"/>
          <a:chExt cx="0" cy="0"/>
        </a:xfrm>
      </p:grpSpPr>
      <p:sp>
        <p:nvSpPr>
          <p:cNvPr id="9" name="Oval 8" descr="Beige oval">
            <a:extLst>
              <a:ext uri="{FF2B5EF4-FFF2-40B4-BE49-F238E27FC236}">
                <a16:creationId xmlns:a16="http://schemas.microsoft.com/office/drawing/2014/main" id="{1191A09B-8CB4-416A-B1F9-ABC3B476DE1F}"/>
              </a:ext>
            </a:extLst>
          </p:cNvPr>
          <p:cNvSpPr/>
          <p:nvPr/>
        </p:nvSpPr>
        <p:spPr>
          <a:xfrm>
            <a:off x="11562237" y="6227432"/>
            <a:ext cx="266400" cy="2664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4D00B79-44BB-4D5F-B51D-2270A854D77A}"/>
              </a:ext>
            </a:extLst>
          </p:cNvPr>
          <p:cNvSpPr>
            <a:spLocks noGrp="1"/>
          </p:cNvSpPr>
          <p:nvPr>
            <p:ph type="title"/>
          </p:nvPr>
        </p:nvSpPr>
        <p:spPr bwMode="white">
          <a:xfrm>
            <a:off x="838200" y="329956"/>
            <a:ext cx="10515600" cy="1325563"/>
          </a:xfrm>
        </p:spPr>
        <p:txBody>
          <a:bodyPr/>
          <a:lstStyle/>
          <a:p>
            <a:r>
              <a:rPr lang="en-US" dirty="0">
                <a:solidFill>
                  <a:srgbClr val="F6EDEA"/>
                </a:solidFill>
              </a:rPr>
              <a:t>Program Metrics</a:t>
            </a:r>
          </a:p>
        </p:txBody>
      </p:sp>
      <p:sp>
        <p:nvSpPr>
          <p:cNvPr id="5" name="Slide Number Placeholder 4">
            <a:extLst>
              <a:ext uri="{FF2B5EF4-FFF2-40B4-BE49-F238E27FC236}">
                <a16:creationId xmlns:a16="http://schemas.microsoft.com/office/drawing/2014/main" id="{CDF3C1EE-D9A0-406A-9A3A-75C82527E0DC}"/>
              </a:ext>
            </a:extLst>
          </p:cNvPr>
          <p:cNvSpPr>
            <a:spLocks noGrp="1"/>
          </p:cNvSpPr>
          <p:nvPr>
            <p:ph type="sldNum" sz="quarter" idx="12"/>
          </p:nvPr>
        </p:nvSpPr>
        <p:spPr/>
        <p:txBody>
          <a:bodyPr/>
          <a:lstStyle/>
          <a:p>
            <a:fld id="{82EE24B5-652C-4DB5-B7C3-B5BBEC1280B1}" type="slidenum">
              <a:rPr lang="en-US" smtClean="0"/>
              <a:t>6</a:t>
            </a:fld>
            <a:endParaRPr lang="en-US" dirty="0"/>
          </a:p>
        </p:txBody>
      </p:sp>
      <p:graphicFrame>
        <p:nvGraphicFramePr>
          <p:cNvPr id="13" name="Content Placeholder 12" descr="Table">
            <a:extLst>
              <a:ext uri="{FF2B5EF4-FFF2-40B4-BE49-F238E27FC236}">
                <a16:creationId xmlns:a16="http://schemas.microsoft.com/office/drawing/2014/main" id="{1D6AB21B-0AB3-44DD-AD8E-D2EDD77DEA42}"/>
              </a:ext>
            </a:extLst>
          </p:cNvPr>
          <p:cNvGraphicFramePr>
            <a:graphicFrameLocks noGrp="1"/>
          </p:cNvGraphicFramePr>
          <p:nvPr>
            <p:ph sz="half" idx="4294967295"/>
            <p:extLst>
              <p:ext uri="{D42A27DB-BD31-4B8C-83A1-F6EECF244321}">
                <p14:modId xmlns:p14="http://schemas.microsoft.com/office/powerpoint/2010/main" val="1722913000"/>
              </p:ext>
            </p:extLst>
          </p:nvPr>
        </p:nvGraphicFramePr>
        <p:xfrm>
          <a:off x="859454" y="2544763"/>
          <a:ext cx="10473092" cy="1556640"/>
        </p:xfrm>
        <a:graphic>
          <a:graphicData uri="http://schemas.openxmlformats.org/drawingml/2006/table">
            <a:tbl>
              <a:tblPr firstRow="1" bandRow="1">
                <a:tableStyleId>{5C22544A-7EE6-4342-B048-85BDC9FD1C3A}</a:tableStyleId>
              </a:tblPr>
              <a:tblGrid>
                <a:gridCol w="2094618">
                  <a:extLst>
                    <a:ext uri="{9D8B030D-6E8A-4147-A177-3AD203B41FA5}">
                      <a16:colId xmlns:a16="http://schemas.microsoft.com/office/drawing/2014/main" val="3572385518"/>
                    </a:ext>
                  </a:extLst>
                </a:gridCol>
                <a:gridCol w="2094618">
                  <a:extLst>
                    <a:ext uri="{9D8B030D-6E8A-4147-A177-3AD203B41FA5}">
                      <a16:colId xmlns:a16="http://schemas.microsoft.com/office/drawing/2014/main" val="1440817424"/>
                    </a:ext>
                  </a:extLst>
                </a:gridCol>
                <a:gridCol w="2094620">
                  <a:extLst>
                    <a:ext uri="{9D8B030D-6E8A-4147-A177-3AD203B41FA5}">
                      <a16:colId xmlns:a16="http://schemas.microsoft.com/office/drawing/2014/main" val="1835666774"/>
                    </a:ext>
                  </a:extLst>
                </a:gridCol>
                <a:gridCol w="2094618">
                  <a:extLst>
                    <a:ext uri="{9D8B030D-6E8A-4147-A177-3AD203B41FA5}">
                      <a16:colId xmlns:a16="http://schemas.microsoft.com/office/drawing/2014/main" val="3312468757"/>
                    </a:ext>
                  </a:extLst>
                </a:gridCol>
                <a:gridCol w="2094618">
                  <a:extLst>
                    <a:ext uri="{9D8B030D-6E8A-4147-A177-3AD203B41FA5}">
                      <a16:colId xmlns:a16="http://schemas.microsoft.com/office/drawing/2014/main" val="388103177"/>
                    </a:ext>
                  </a:extLst>
                </a:gridCol>
              </a:tblGrid>
              <a:tr h="370840">
                <a:tc>
                  <a:txBody>
                    <a:bodyPr/>
                    <a:lstStyle/>
                    <a:p>
                      <a:pPr algn="ctr"/>
                      <a:r>
                        <a:rPr lang="en-US" sz="3000" b="1" dirty="0">
                          <a:solidFill>
                            <a:schemeClr val="accent1"/>
                          </a:solidFill>
                          <a:latin typeface="+mj-lt"/>
                        </a:rPr>
                        <a:t>$</a:t>
                      </a: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algn="ctr"/>
                      <a:r>
                        <a:rPr lang="en-US" sz="3000" b="1" dirty="0">
                          <a:solidFill>
                            <a:schemeClr val="accent1"/>
                          </a:solidFill>
                          <a:latin typeface="+mj-lt"/>
                        </a:rPr>
                        <a:t>$</a:t>
                      </a: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algn="ctr"/>
                      <a:r>
                        <a:rPr lang="en-US" sz="3000" b="1" dirty="0">
                          <a:solidFill>
                            <a:schemeClr val="accent1"/>
                          </a:solidFill>
                          <a:latin typeface="+mj-lt"/>
                        </a:rPr>
                        <a:t>%</a:t>
                      </a: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algn="ctr"/>
                      <a:r>
                        <a:rPr lang="en-US" sz="3000" b="1" dirty="0">
                          <a:solidFill>
                            <a:schemeClr val="accent1"/>
                          </a:solidFill>
                          <a:latin typeface="+mj-lt"/>
                        </a:rPr>
                        <a:t>$</a:t>
                      </a: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algn="ctr"/>
                      <a:r>
                        <a:rPr lang="en-US" sz="3000" b="1" dirty="0">
                          <a:solidFill>
                            <a:schemeClr val="accent1"/>
                          </a:solidFill>
                          <a:latin typeface="+mj-lt"/>
                        </a:rPr>
                        <a:t>%</a:t>
                      </a: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888120738"/>
                  </a:ext>
                </a:extLst>
              </a:tr>
              <a:tr h="100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800" b="0" i="1" u="none" strike="noStrike" kern="1200" cap="none" spc="-25" normalizeH="0" baseline="0" noProof="0" dirty="0">
                          <a:ln>
                            <a:noFill/>
                          </a:ln>
                          <a:solidFill>
                            <a:srgbClr val="64B2C1">
                              <a:lumMod val="20000"/>
                              <a:lumOff val="80000"/>
                            </a:srgbClr>
                          </a:solidFill>
                          <a:effectLst/>
                          <a:uLnTx/>
                          <a:uFillTx/>
                          <a:latin typeface="Arial "/>
                          <a:ea typeface="+mn-ea"/>
                          <a:cs typeface="Arial"/>
                        </a:rPr>
                        <a:t>{Text to support metric}</a:t>
                      </a:r>
                      <a:endParaRPr kumimoji="0" lang="en-US" sz="1800" b="0" i="1" u="none" strike="noStrike" kern="1200" cap="none" spc="-25" normalizeH="0" baseline="0" noProof="0" dirty="0">
                        <a:ln>
                          <a:noFill/>
                        </a:ln>
                        <a:solidFill>
                          <a:srgbClr val="64B2C1">
                            <a:lumMod val="20000"/>
                            <a:lumOff val="80000"/>
                          </a:srgbClr>
                        </a:solidFill>
                        <a:effectLst/>
                        <a:uLnTx/>
                        <a:uFillTx/>
                        <a:latin typeface="Arial "/>
                        <a:ea typeface="+mn-ea"/>
                        <a:cs typeface="Aria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381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800" b="0" i="1" u="none" strike="noStrike" kern="1200" cap="none" spc="-25" normalizeH="0" baseline="0" noProof="0" dirty="0">
                          <a:ln>
                            <a:noFill/>
                          </a:ln>
                          <a:solidFill>
                            <a:srgbClr val="64B2C1">
                              <a:lumMod val="20000"/>
                              <a:lumOff val="80000"/>
                            </a:srgbClr>
                          </a:solidFill>
                          <a:effectLst/>
                          <a:uLnTx/>
                          <a:uFillTx/>
                          <a:latin typeface="+mn-lt"/>
                          <a:ea typeface="+mn-ea"/>
                          <a:cs typeface="Arial"/>
                        </a:rPr>
                        <a:t>{Text to support metric}</a:t>
                      </a:r>
                      <a:endParaRPr kumimoji="0" lang="en-US" sz="1800" b="0" i="1" u="none" strike="noStrike" kern="1200" cap="none" spc="-25" normalizeH="0" baseline="0" noProof="0" dirty="0">
                        <a:ln>
                          <a:noFill/>
                        </a:ln>
                        <a:solidFill>
                          <a:srgbClr val="64B2C1">
                            <a:lumMod val="20000"/>
                            <a:lumOff val="80000"/>
                          </a:srgbClr>
                        </a:solidFill>
                        <a:effectLst/>
                        <a:uLnTx/>
                        <a:uFillTx/>
                        <a:latin typeface="+mn-lt"/>
                        <a:ea typeface="+mn-ea"/>
                        <a:cs typeface="Aria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381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800" b="0" i="1" u="none" strike="noStrike" kern="1200" cap="none" spc="-25" normalizeH="0" baseline="0" noProof="0" dirty="0">
                          <a:ln>
                            <a:noFill/>
                          </a:ln>
                          <a:solidFill>
                            <a:srgbClr val="64B2C1">
                              <a:lumMod val="20000"/>
                              <a:lumOff val="80000"/>
                            </a:srgbClr>
                          </a:solidFill>
                          <a:effectLst/>
                          <a:uLnTx/>
                          <a:uFillTx/>
                          <a:latin typeface="+mn-lt"/>
                          <a:ea typeface="+mn-ea"/>
                          <a:cs typeface="Arial"/>
                        </a:rPr>
                        <a:t>{Text to support metric}</a:t>
                      </a:r>
                      <a:endParaRPr kumimoji="0" lang="en-US" sz="1800" b="0" i="1" u="none" strike="noStrike" kern="1200" cap="none" spc="-25" normalizeH="0" baseline="0" noProof="0" dirty="0">
                        <a:ln>
                          <a:noFill/>
                        </a:ln>
                        <a:solidFill>
                          <a:srgbClr val="64B2C1">
                            <a:lumMod val="20000"/>
                            <a:lumOff val="80000"/>
                          </a:srgbClr>
                        </a:solidFill>
                        <a:effectLst/>
                        <a:uLnTx/>
                        <a:uFillTx/>
                        <a:latin typeface="+mn-lt"/>
                        <a:ea typeface="+mn-ea"/>
                        <a:cs typeface="Aria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381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800" b="0" i="1" u="none" strike="noStrike" kern="1200" cap="none" spc="-25" normalizeH="0" baseline="0" noProof="0" dirty="0">
                          <a:ln>
                            <a:noFill/>
                          </a:ln>
                          <a:solidFill>
                            <a:srgbClr val="64B2C1">
                              <a:lumMod val="20000"/>
                              <a:lumOff val="80000"/>
                            </a:srgbClr>
                          </a:solidFill>
                          <a:effectLst/>
                          <a:uLnTx/>
                          <a:uFillTx/>
                          <a:latin typeface="+mn-lt"/>
                          <a:ea typeface="+mn-ea"/>
                          <a:cs typeface="Arial"/>
                        </a:rPr>
                        <a:t>{Text to support metric}</a:t>
                      </a:r>
                      <a:endParaRPr kumimoji="0" lang="en-US" sz="1800" b="0" i="1" u="none" strike="noStrike" kern="1200" cap="none" spc="-25" normalizeH="0" baseline="0" noProof="0" dirty="0">
                        <a:ln>
                          <a:noFill/>
                        </a:ln>
                        <a:solidFill>
                          <a:srgbClr val="64B2C1">
                            <a:lumMod val="20000"/>
                            <a:lumOff val="80000"/>
                          </a:srgbClr>
                        </a:solidFill>
                        <a:effectLst/>
                        <a:uLnTx/>
                        <a:uFillTx/>
                        <a:latin typeface="+mn-lt"/>
                        <a:ea typeface="+mn-ea"/>
                        <a:cs typeface="Aria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381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a-DK" sz="1800" b="0" i="1" u="none" strike="noStrike" kern="1200" cap="none" spc="-25" normalizeH="0" baseline="0" noProof="0" dirty="0">
                          <a:ln>
                            <a:noFill/>
                          </a:ln>
                          <a:solidFill>
                            <a:srgbClr val="64B2C1">
                              <a:lumMod val="20000"/>
                              <a:lumOff val="80000"/>
                            </a:srgbClr>
                          </a:solidFill>
                          <a:effectLst/>
                          <a:uLnTx/>
                          <a:uFillTx/>
                          <a:latin typeface="+mn-lt"/>
                          <a:ea typeface="+mn-ea"/>
                          <a:cs typeface="Arial"/>
                        </a:rPr>
                        <a:t>{Text to support metric}</a:t>
                      </a:r>
                      <a:endParaRPr kumimoji="0" lang="en-US" sz="1800" b="0" i="1" u="none" strike="noStrike" kern="1200" cap="none" spc="-25" normalizeH="0" baseline="0" noProof="0" dirty="0">
                        <a:ln>
                          <a:noFill/>
                        </a:ln>
                        <a:solidFill>
                          <a:srgbClr val="64B2C1">
                            <a:lumMod val="20000"/>
                            <a:lumOff val="80000"/>
                          </a:srgbClr>
                        </a:solidFill>
                        <a:effectLst/>
                        <a:uLnTx/>
                        <a:uFillTx/>
                        <a:latin typeface="+mn-lt"/>
                        <a:ea typeface="+mn-ea"/>
                        <a:cs typeface="Arial"/>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38100" cmpd="sng">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95001753"/>
                  </a:ext>
                </a:extLst>
              </a:tr>
            </a:tbl>
          </a:graphicData>
        </a:graphic>
      </p:graphicFrame>
      <p:sp>
        <p:nvSpPr>
          <p:cNvPr id="11" name="object 5" descr="Beige rectangle">
            <a:extLst>
              <a:ext uri="{FF2B5EF4-FFF2-40B4-BE49-F238E27FC236}">
                <a16:creationId xmlns:a16="http://schemas.microsoft.com/office/drawing/2014/main" id="{B07BA1F9-2C19-4C07-B29B-18B9FBCC4755}"/>
              </a:ext>
            </a:extLst>
          </p:cNvPr>
          <p:cNvSpPr/>
          <p:nvPr/>
        </p:nvSpPr>
        <p:spPr bwMode="white">
          <a:xfrm>
            <a:off x="947607" y="1324564"/>
            <a:ext cx="4536000" cy="0"/>
          </a:xfrm>
          <a:custGeom>
            <a:avLst/>
            <a:gdLst/>
            <a:ahLst/>
            <a:cxnLst/>
            <a:rect l="l" t="t" r="r" b="b"/>
            <a:pathLst>
              <a:path w="3931920">
                <a:moveTo>
                  <a:pt x="0" y="0"/>
                </a:moveTo>
                <a:lnTo>
                  <a:pt x="3931920" y="0"/>
                </a:lnTo>
              </a:path>
            </a:pathLst>
          </a:custGeom>
          <a:ln w="54864">
            <a:solidFill>
              <a:schemeClr val="tx1"/>
            </a:solidFill>
          </a:ln>
        </p:spPr>
        <p:txBody>
          <a:bodyPr wrap="square" lIns="0" tIns="0" rIns="0" bIns="0" rtlCol="0"/>
          <a:lstStyle/>
          <a:p>
            <a:endParaRPr lang="en-US" dirty="0"/>
          </a:p>
        </p:txBody>
      </p:sp>
      <p:cxnSp>
        <p:nvCxnSpPr>
          <p:cNvPr id="12" name="Straight Connector 11" descr="Line">
            <a:extLst>
              <a:ext uri="{FF2B5EF4-FFF2-40B4-BE49-F238E27FC236}">
                <a16:creationId xmlns:a16="http://schemas.microsoft.com/office/drawing/2014/main" id="{0D4D8421-B427-472B-95AE-FBBC914ACC5F}"/>
              </a:ext>
            </a:extLst>
          </p:cNvPr>
          <p:cNvCxnSpPr/>
          <p:nvPr/>
        </p:nvCxnSpPr>
        <p:spPr>
          <a:xfrm>
            <a:off x="6096000" y="4101403"/>
            <a:ext cx="0" cy="39600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3" name="Footer Placeholder 2">
            <a:extLst>
              <a:ext uri="{FF2B5EF4-FFF2-40B4-BE49-F238E27FC236}">
                <a16:creationId xmlns:a16="http://schemas.microsoft.com/office/drawing/2014/main" id="{F9744964-0932-4A0E-9394-D210CCB076CD}"/>
              </a:ext>
            </a:extLst>
          </p:cNvPr>
          <p:cNvSpPr>
            <a:spLocks noGrp="1"/>
          </p:cNvSpPr>
          <p:nvPr>
            <p:ph type="ftr" sz="quarter" idx="11"/>
          </p:nvPr>
        </p:nvSpPr>
        <p:spPr/>
        <p:txBody>
          <a:bodyPr/>
          <a:lstStyle/>
          <a:p>
            <a:r>
              <a:rPr lang="en-US" noProof="0" dirty="0">
                <a:solidFill>
                  <a:schemeClr val="tx1"/>
                </a:solidFill>
              </a:rPr>
              <a:t>www.angelradcliffe.com</a:t>
            </a:r>
          </a:p>
        </p:txBody>
      </p:sp>
    </p:spTree>
    <p:extLst>
      <p:ext uri="{BB962C8B-B14F-4D97-AF65-F5344CB8AC3E}">
        <p14:creationId xmlns:p14="http://schemas.microsoft.com/office/powerpoint/2010/main" val="2165367801"/>
      </p:ext>
    </p:extLst>
  </p:cSld>
  <p:clrMapOvr>
    <a:masterClrMapping/>
  </p:clrMapOvr>
</p:sld>
</file>

<file path=ppt/theme/theme1.xml><?xml version="1.0" encoding="utf-8"?>
<a:theme xmlns:a="http://schemas.openxmlformats.org/drawingml/2006/main" name="Office Theme">
  <a:themeElements>
    <a:clrScheme name="Custom 30">
      <a:dk1>
        <a:sysClr val="windowText" lastClr="000000"/>
      </a:dk1>
      <a:lt1>
        <a:sysClr val="window" lastClr="FFFFFF"/>
      </a:lt1>
      <a:dk2>
        <a:srgbClr val="00292E"/>
      </a:dk2>
      <a:lt2>
        <a:srgbClr val="64B2C1"/>
      </a:lt2>
      <a:accent1>
        <a:srgbClr val="F0CDA1"/>
      </a:accent1>
      <a:accent2>
        <a:srgbClr val="107082"/>
      </a:accent2>
      <a:accent3>
        <a:srgbClr val="054854"/>
      </a:accent3>
      <a:accent4>
        <a:srgbClr val="00AEEF"/>
      </a:accent4>
      <a:accent5>
        <a:srgbClr val="F99927"/>
      </a:accent5>
      <a:accent6>
        <a:srgbClr val="EC7216"/>
      </a:accent6>
      <a:hlink>
        <a:srgbClr val="000000"/>
      </a:hlink>
      <a:folHlink>
        <a:srgbClr val="000000"/>
      </a:folHlink>
    </a:clrScheme>
    <a:fontScheme name="Custom 25">
      <a:majorFont>
        <a:latin typeface="Gill Sans MT"/>
        <a:ea typeface=""/>
        <a:cs typeface=""/>
      </a:majorFont>
      <a:minorFont>
        <a:latin typeface="Arial "/>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TM23188392_Professional services pitch deck_SL_V1.potx" id="{A16A60D7-542B-43C6-BB27-7BA8168B4019}" vid="{8C6CFC53-4DED-4518-8264-5814B6A3711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FFDD087A-3273-4D74-8700-4C8E2BE507D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2DAF9E5-DED4-4A50-A81B-4CC218A03F2B}">
  <ds:schemaRefs>
    <ds:schemaRef ds:uri="http://schemas.microsoft.com/sharepoint/v3/contenttype/forms"/>
  </ds:schemaRefs>
</ds:datastoreItem>
</file>

<file path=customXml/itemProps3.xml><?xml version="1.0" encoding="utf-8"?>
<ds:datastoreItem xmlns:ds="http://schemas.openxmlformats.org/officeDocument/2006/customXml" ds:itemID="{171946EF-A3EA-4ECB-8D9A-56C36FFF4075}">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Professional services pitch deck</Template>
  <TotalTime>429</TotalTime>
  <Words>507</Words>
  <Application>Microsoft Macintosh PowerPoint</Application>
  <PresentationFormat>Widescreen</PresentationFormat>
  <Paragraphs>82</Paragraphs>
  <Slides>6</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Arial </vt:lpstr>
      <vt:lpstr>Calibri</vt:lpstr>
      <vt:lpstr>Open Sans</vt:lpstr>
      <vt:lpstr>Source Sans Pro</vt:lpstr>
      <vt:lpstr>Suranna</vt:lpstr>
      <vt:lpstr>Office Theme</vt:lpstr>
      <vt:lpstr>Executive Summary</vt:lpstr>
      <vt:lpstr>Key Takeaways</vt:lpstr>
      <vt:lpstr>Business &amp; Strategy Objectives </vt:lpstr>
      <vt:lpstr>Budget Allocation</vt:lpstr>
      <vt:lpstr>Costs Savings &amp; Reduction Initiatives</vt:lpstr>
      <vt:lpstr>Program Metrics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SERVICES PITCH DECK</dc:title>
  <dc:creator>ANGEL RADCLIFFE</dc:creator>
  <cp:lastModifiedBy>Audrey Espey</cp:lastModifiedBy>
  <cp:revision>2</cp:revision>
  <dcterms:created xsi:type="dcterms:W3CDTF">2021-09-16T23:17:08Z</dcterms:created>
  <dcterms:modified xsi:type="dcterms:W3CDTF">2021-09-27T23:06:11Z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